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356" r:id="rId3"/>
    <p:sldId id="381" r:id="rId4"/>
    <p:sldId id="382" r:id="rId5"/>
    <p:sldId id="371" r:id="rId6"/>
    <p:sldId id="281" r:id="rId7"/>
    <p:sldId id="310" r:id="rId8"/>
    <p:sldId id="361" r:id="rId9"/>
    <p:sldId id="315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328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hyperlink" Target="http://www.openchannelfoundation.org/VascAlert/ROC.gi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engr.sjsu.edu/~knapp/HCIRODPR/PR_simp/bndrys.htm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isip.piconepress.com/courses/temple/ece_8527/resources/imld/imld_v1.8.1.tar.gz" TargetMode="External"/><Relationship Id="rId9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04: </a:t>
            </a:r>
            <a:r>
              <a:rPr lang="en-US" b="1" dirty="0">
                <a:solidFill>
                  <a:schemeClr val="accent1"/>
                </a:solidFill>
              </a:rPr>
              <a:t>Generalized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Generalized 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Geometric Interpretation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9.5 – 9.A)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IMLD Demonstration Tool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decision rule: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Choice of discriminant function is not unique.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DSMT4">
                  <p:embed/>
                </p:oleObj>
              </mc:Choice>
              <mc:Fallback>
                <p:oleObj name="Equation" r:id="rId2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Class-Independent Principal Components Analysis: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The Bayesian MAP decoder was also known as a variant of Principal Components Analysis – an approach that emerged in the statistics literature in the mid-1900’s. In those days it was common to pool the data and compute a single covariance matrix. This was often referred to as “class-independent PCA” or a “pooled covariance” approach to data analysis. We will study this later in the course.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blipFill>
                <a:blip r:embed="rId2"/>
                <a:stretch>
                  <a:fillRect l="-1460" t="-1171" r="-1898" b="-1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approach is known as a whitening transformation, or more formally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blipFill>
                <a:blip r:embed="rId2"/>
                <a:stretch>
                  <a:fillRect l="-1468" t="-1268" r="-1322" b="-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57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3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/>
        </p:blipFill>
        <p:spPr bwMode="auto">
          <a:xfrm>
            <a:off x="1525587" y="1240544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5081299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7468</TotalTime>
  <Words>853</Words>
  <Application>Microsoft Macintosh PowerPoint</Application>
  <PresentationFormat>Letter Paper (8.5x11 in)</PresentationFormat>
  <Paragraphs>70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439</cp:revision>
  <dcterms:created xsi:type="dcterms:W3CDTF">2002-09-12T17:13:32Z</dcterms:created>
  <dcterms:modified xsi:type="dcterms:W3CDTF">2023-01-25T14:29:57Z</dcterms:modified>
</cp:coreProperties>
</file>