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712" r:id="rId3"/>
    <p:sldMasterId id="2147483716" r:id="rId4"/>
  </p:sldMasterIdLst>
  <p:notesMasterIdLst>
    <p:notesMasterId r:id="rId38"/>
  </p:notesMasterIdLst>
  <p:handoutMasterIdLst>
    <p:handoutMasterId r:id="rId39"/>
  </p:handoutMasterIdLst>
  <p:sldIdLst>
    <p:sldId id="333"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81" r:id="rId24"/>
    <p:sldId id="345" r:id="rId25"/>
    <p:sldId id="346" r:id="rId26"/>
    <p:sldId id="347" r:id="rId27"/>
    <p:sldId id="348" r:id="rId28"/>
    <p:sldId id="349" r:id="rId29"/>
    <p:sldId id="350" r:id="rId30"/>
    <p:sldId id="351" r:id="rId31"/>
    <p:sldId id="371" r:id="rId32"/>
    <p:sldId id="372" r:id="rId33"/>
    <p:sldId id="373" r:id="rId34"/>
    <p:sldId id="374" r:id="rId35"/>
    <p:sldId id="375" r:id="rId36"/>
    <p:sldId id="379" r:id="rId3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5815" autoAdjust="0"/>
  </p:normalViewPr>
  <p:slideViewPr>
    <p:cSldViewPr snapToGrid="0">
      <p:cViewPr varScale="1">
        <p:scale>
          <a:sx n="135" d="100"/>
          <a:sy n="135" d="100"/>
        </p:scale>
        <p:origin x="1400" y="176"/>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4/9/21</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35:  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once were giving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Conformers, a synthesis of CNNs, transfer learning and Transformers, are now the ‘hot’ architecture.</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Residual Networks (</a:t>
            </a:r>
            <a:r>
              <a:rPr lang="en-US" sz="1800" b="1" dirty="0" err="1">
                <a:latin typeface="Arial" charset="0"/>
                <a:ea typeface="Arial" charset="0"/>
                <a:cs typeface="Arial" charset="0"/>
              </a:rPr>
              <a:t>ResNets</a:t>
            </a:r>
            <a:r>
              <a:rPr lang="en-US" sz="1800" b="1" dirty="0">
                <a:latin typeface="Arial" charset="0"/>
                <a:ea typeface="Arial" charset="0"/>
                <a:cs typeface="Arial" charset="0"/>
              </a:rPr>
              <a:t>) combined with transfer learning are good candidates for sequential decoding tasks.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directions include unsupervised and self-supervised training.</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9725</TotalTime>
  <Words>4049</Words>
  <Application>Microsoft Macintosh PowerPoint</Application>
  <PresentationFormat>Letter Paper (8.5x11 in)</PresentationFormat>
  <Paragraphs>315</Paragraphs>
  <Slides>33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Cambria Math</vt:lpstr>
      <vt:lpstr>Times New Roman</vt:lpstr>
      <vt:lpstr>Wingdings</vt:lpstr>
      <vt:lpstr>lecture_title</vt:lpstr>
      <vt:lpstr>1_isip_default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587</cp:revision>
  <dcterms:created xsi:type="dcterms:W3CDTF">2002-09-12T17:13:32Z</dcterms:created>
  <dcterms:modified xsi:type="dcterms:W3CDTF">2021-04-09T13:57:35Z</dcterms:modified>
</cp:coreProperties>
</file>