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75"/>
  </p:notesMasterIdLst>
  <p:handoutMasterIdLst>
    <p:handoutMasterId r:id="rId76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339" r:id="rId7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2" autoAdjust="0"/>
    <p:restoredTop sz="95815" autoAdjust="0"/>
  </p:normalViewPr>
  <p:slideViewPr>
    <p:cSldViewPr snapToGrid="0">
      <p:cViewPr varScale="1">
        <p:scale>
          <a:sx n="134" d="100"/>
          <a:sy n="134" d="100"/>
        </p:scale>
        <p:origin x="1888" y="176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D1D5-2E9A-7B4A-9D62-BB67F08D0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4334A-647A-034B-9629-F8E6F57EE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227A1-AA2D-644B-81AE-4CED57FA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8759-3867-884E-A7F6-67896D12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AF9C4-99AB-9643-824C-36A842CE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42B4-25E5-1E43-B84A-2BEEC380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44C7-83DE-5B4D-B1CB-57310E85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EB6EC-643B-0D43-A310-6ABEF7DF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E75BE-F752-5744-9846-3AFA7067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2A2F3-B07C-3A46-B4C4-FC45AF75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FFEB4-2B23-4D46-A5B6-79F1CEA8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48AD1-D7F9-9A48-974F-385478070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888DE-0218-1A47-95A8-726DAA23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9E2EB-1774-5545-9A5B-55E2B3CE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E170-2351-6A4E-8BF8-DA3AFAFE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4A91-7A13-8D42-BD64-77D4DA87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A1AAF-890E-D246-8BAF-DFEC3BA59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A186D-B574-F848-89AF-C5AD1BEF0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79228-1DF0-534F-BD61-452E020E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99D0D-9161-ED4B-93BF-CA73F413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57C28-A3F5-6C40-80E3-9F26F9CE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92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145F-5DDD-4743-AE43-62366059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E9FBE-ADDC-6644-B117-FA0B77A34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1610A-DD20-F943-9CD3-65BEB1431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A4F7A-0389-6341-88A8-7062AFF20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5C8E9-9DDC-3844-8DFE-084ED25FD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EDB74-E690-2145-9D5C-DC63E2C2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74956-E44B-F34E-AC3D-0916440C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E950A-1A40-7748-B14D-91251DFA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2235-48F8-AE49-A729-66F0DBA2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D5008-EE90-944C-B567-AEC45C81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9B093-6E6A-B44C-970B-F14DB977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6E94C-AE8C-3C4E-A50C-CCC6D4A6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5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29124-42AB-834B-802A-43546C2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746DD-4441-CB45-8C91-6C8FA1E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5FE2-2E8C-C243-A233-94D020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3663-3A25-4B45-B574-6E476FCB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9807B-9654-EE41-B21E-1B15F8C2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B4658-F268-464E-8238-9DC94172A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DC36D-1280-4D41-AA43-25A74D74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E92F6-F36B-7940-8E91-80A1F8CF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7244E-86CF-8641-BBAB-3E409385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3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3E27-CFDB-444E-BFA2-63B4B4BA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C009C-7C57-0C43-AE5B-2E51C6AC5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25613-D5B9-EC46-BFF2-A7AFF095B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AF30D-477A-A249-9635-6A4BBD63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5C24F-B87F-E444-96F9-E4891DCD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29B2A-E4C4-F544-BD96-86463B4C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1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BF8C9-DD5F-FC46-973E-DAA56078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FFC1E-23DF-0F4B-B936-0D1DA9393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D50AC-563D-CD4D-8769-CA50CCAA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7CD30-4075-A745-8E3A-99492526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944C-7E74-F546-ADD2-A015809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7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F742A-97D2-FE4D-8F15-16BF5B7E2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BB936-F9CB-7240-A852-0526AC452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8271E-ECAF-4B41-B776-2357207B6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E7B6A-8354-3B4E-A481-0B4EE6A41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A97E-483E-2446-94AA-FC646786E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36: Deep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3598862" cy="1939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indent="-23495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2" y="1144628"/>
            <a:ext cx="4360574" cy="2364833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3886097" y="3941758"/>
            <a:ext cx="4991203" cy="22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calculated,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339A-B6B9-1243-A43F-B15F28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</p:spTree>
    <p:extLst>
      <p:ext uri="{BB962C8B-B14F-4D97-AF65-F5344CB8AC3E}">
        <p14:creationId xmlns:p14="http://schemas.microsoft.com/office/powerpoint/2010/main" val="20616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4072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31253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94928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9784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13" t="-1050" r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2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7296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4800"/>
            <a:ext cx="8183563" cy="4521200"/>
          </a:xfrm>
          <a:prstGeom prst="rect">
            <a:avLst/>
          </a:prstGeo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learned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212" t="-1712" r="-2212" b="-3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6029325" y="415925"/>
            <a:ext cx="3114675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15262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8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21016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2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828906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3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7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253595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1912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21380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021638" cy="154463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313281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358977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6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50736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309009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4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7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7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1912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66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9785</TotalTime>
  <Words>3620</Words>
  <Application>Microsoft Macintosh PowerPoint</Application>
  <PresentationFormat>Letter Paper (8.5x11 in)</PresentationFormat>
  <Paragraphs>639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Brush Script MT</vt:lpstr>
      <vt:lpstr>Arial</vt:lpstr>
      <vt:lpstr>Calibri</vt:lpstr>
      <vt:lpstr>Calibri Light</vt:lpstr>
      <vt:lpstr>Cambria Math</vt:lpstr>
      <vt:lpstr>Times New Roman</vt:lpstr>
      <vt:lpstr>lecture_title</vt:lpstr>
      <vt:lpstr>1_isip_default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594</cp:revision>
  <dcterms:created xsi:type="dcterms:W3CDTF">2002-09-12T17:13:32Z</dcterms:created>
  <dcterms:modified xsi:type="dcterms:W3CDTF">2020-04-13T14:51:52Z</dcterms:modified>
</cp:coreProperties>
</file>