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8"/>
  </p:notesMasterIdLst>
  <p:handoutMasterIdLst>
    <p:handoutMasterId r:id="rId9"/>
  </p:handoutMasterIdLst>
  <p:sldIdLst>
    <p:sldId id="356" r:id="rId3"/>
    <p:sldId id="544" r:id="rId4"/>
    <p:sldId id="545" r:id="rId5"/>
    <p:sldId id="546" r:id="rId6"/>
    <p:sldId id="554" r:id="rId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31: Information Theory Review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6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7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8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9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0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1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2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3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4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5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0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1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2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3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Demonstrated the relationship between minimization  of  conditional entropy and mutual </a:t>
            </a:r>
            <a:r>
              <a:rPr lang="en-US" altLang="en-US" sz="1800" b="1"/>
              <a:t>information.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7641</TotalTime>
  <Words>533</Words>
  <Application>Microsoft Macintosh PowerPoint</Application>
  <PresentationFormat>Letter Paper (8.5x11 in)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466</cp:revision>
  <dcterms:created xsi:type="dcterms:W3CDTF">2002-09-12T17:13:32Z</dcterms:created>
  <dcterms:modified xsi:type="dcterms:W3CDTF">2020-04-01T12:46:57Z</dcterms:modified>
</cp:coreProperties>
</file>