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24" d="100"/>
          <a:sy n="124" d="100"/>
        </p:scale>
        <p:origin x="2168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D1D5-2E9A-7B4A-9D62-BB67F08D0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4334A-647A-034B-9629-F8E6F57E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27A1-AA2D-644B-81AE-4CED57F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8759-3867-884E-A7F6-67896D12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F9C4-99AB-9643-824C-36A842CE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2B4-25E5-1E43-B84A-2BEEC380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44C7-83DE-5B4D-B1CB-57310E85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B6EC-643B-0D43-A310-6ABEF7DF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E75BE-F752-5744-9846-3AFA7067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A2F3-B07C-3A46-B4C4-FC45AF7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FEB4-2B23-4D46-A5B6-79F1CEA8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48AD1-D7F9-9A48-974F-385478070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88DE-0218-1A47-95A8-726DAA23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E2EB-1774-5545-9A5B-55E2B3CE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E170-2351-6A4E-8BF8-DA3AFAFE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4A91-7A13-8D42-BD64-77D4DA87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1AAF-890E-D246-8BAF-DFEC3BA59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A186D-B574-F848-89AF-C5AD1BEF0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79228-1DF0-534F-BD61-452E020E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9D0D-9161-ED4B-93BF-CA73F41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57C28-A3F5-6C40-80E3-9F26F9CE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145F-5DDD-4743-AE43-62366059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E9FBE-ADDC-6644-B117-FA0B77A3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1610A-DD20-F943-9CD3-65BEB1431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A4F7A-0389-6341-88A8-7062AFF20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5C8E9-9DDC-3844-8DFE-084ED25FD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EDB74-E690-2145-9D5C-DC63E2C2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74956-E44B-F34E-AC3D-0916440C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E950A-1A40-7748-B14D-91251DFA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2235-48F8-AE49-A729-66F0DBA2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D5008-EE90-944C-B567-AEC45C81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9B093-6E6A-B44C-970B-F14DB977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6E94C-AE8C-3C4E-A50C-CCC6D4A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3663-3A25-4B45-B574-6E476FCB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807B-9654-EE41-B21E-1B15F8C2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B4658-F268-464E-8238-9DC94172A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DC36D-1280-4D41-AA43-25A74D74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E92F6-F36B-7940-8E91-80A1F8CF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7244E-86CF-8641-BBAB-3E409385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3E27-CFDB-444E-BFA2-63B4B4BA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C009C-7C57-0C43-AE5B-2E51C6AC5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25613-D5B9-EC46-BFF2-A7AFF095B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AF30D-477A-A249-9635-6A4BBD63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5C24F-B87F-E444-96F9-E4891DCD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29B2A-E4C4-F544-BD96-86463B4C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8C9-DD5F-FC46-973E-DAA56078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FFC1E-23DF-0F4B-B936-0D1DA9393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50AC-563D-CD4D-8769-CA50CCAA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CD30-4075-A745-8E3A-99492526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944C-7E74-F546-ADD2-A015809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F742A-97D2-FE4D-8F15-16BF5B7E2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BB936-F9CB-7240-A852-0526AC45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271E-ECAF-4B41-B776-2357207B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7B6A-8354-3B4E-A481-0B4EE6A4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A97E-483E-2446-94AA-FC646786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</a:t>
            </a:r>
            <a:r>
              <a:rPr lang="en-US" b="1" dirty="0">
                <a:solidFill>
                  <a:schemeClr val="accent2"/>
                </a:solidFill>
              </a:rPr>
              <a:t> DEEP LEARNING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9724</TotalTime>
  <Words>3620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Brush Script MT</vt:lpstr>
      <vt:lpstr>Arial</vt:lpstr>
      <vt:lpstr>Calibri</vt:lpstr>
      <vt:lpstr>Calibri Light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590</cp:revision>
  <dcterms:created xsi:type="dcterms:W3CDTF">2002-09-12T17:13:32Z</dcterms:created>
  <dcterms:modified xsi:type="dcterms:W3CDTF">2019-11-18T14:00:53Z</dcterms:modified>
</cp:coreProperties>
</file>