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4"/>
  </p:notesMasterIdLst>
  <p:handoutMasterIdLst>
    <p:handoutMasterId r:id="rId5"/>
  </p:handoutMasterIdLst>
  <p:sldIdLst>
    <p:sldId id="333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5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FF755"/>
    <a:srgbClr val="CC6600"/>
    <a:srgbClr val="6666FF"/>
    <a:srgbClr val="008000"/>
    <a:srgbClr val="000080"/>
    <a:srgbClr val="004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36" autoAdjust="0"/>
    <p:restoredTop sz="95815" autoAdjust="0"/>
  </p:normalViewPr>
  <p:slideViewPr>
    <p:cSldViewPr snapToGrid="0">
      <p:cViewPr varScale="1">
        <p:scale>
          <a:sx n="90" d="100"/>
          <a:sy n="90" d="100"/>
        </p:scale>
        <p:origin x="1064" y="192"/>
      </p:cViewPr>
      <p:guideLst>
        <p:guide orient="horz" pos="3945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8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09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dirty="0"/>
              <a:t>ECE 8527 – Introduction to Machine Learning and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42,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source=images&amp;cd=&amp;cad=rja&amp;uact=8&amp;ved=2ahUKEwjn2PqQu5XfAhXDg-AKHVtlDWsQjRx6BAgBEAU&amp;url=https://www.kdnuggets.com/2018/02/cartoon-valentine-machine-learning.html&amp;psig=AOvVaw1qbpbJEHaEIUwJ92bhESs-&amp;ust=1544538110691015" TargetMode="External"/><Relationship Id="rId2" Type="http://schemas.openxmlformats.org/officeDocument/2006/relationships/hyperlink" Target="https://www.isip.piconepress.com/courses/temple/ece_8527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tiff"/><Relationship Id="rId5" Type="http://schemas.openxmlformats.org/officeDocument/2006/relationships/hyperlink" Target="https://www.google.com/url?sa=i&amp;source=images&amp;cd=&amp;ved=2ahUKEwjr2Yyuu5XfAhVIJt8KHYc8B64QjRx6BAgBEAU&amp;url=https://www.kdnuggets.com/2017/09/cartoon-machine-learning-class.html&amp;psig=AOvVaw1qbpbJEHaEIUwJ92bhESs-&amp;ust=1544538110691015" TargetMode="Externa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42: </a:t>
            </a:r>
            <a:r>
              <a:rPr lang="en-US" b="1" dirty="0">
                <a:solidFill>
                  <a:schemeClr val="accent2"/>
                </a:solidFill>
              </a:rPr>
              <a:t> Perspectives</a:t>
            </a:r>
            <a:endParaRPr lang="en-US" b="1" cap="all" dirty="0">
              <a:solidFill>
                <a:schemeClr val="accent2"/>
              </a:solidFill>
            </a:endParaRPr>
          </a:p>
          <a:p>
            <a:pPr algn="ctr">
              <a:spcBef>
                <a:spcPct val="50000"/>
              </a:spcBef>
            </a:pPr>
            <a:endParaRPr lang="en-US" b="1" cap="all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899"/>
            <a:ext cx="4230687" cy="403337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407988" marR="0" lvl="0" indent="-168275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Can you summarize this course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in one sentence?</a:t>
            </a:r>
          </a:p>
          <a:p>
            <a:pPr marL="407988" marR="0" lvl="0" indent="-168275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What was the most important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thing you learned in this course?</a:t>
            </a:r>
          </a:p>
          <a:p>
            <a:pPr marL="407988" marR="0" lvl="0" indent="-168275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What are the top 5 takeaway points?</a:t>
            </a:r>
          </a:p>
          <a:p>
            <a:pPr marL="407988" marR="0" lvl="0" indent="-168275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What can you look forward to on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your project, thesis or </a:t>
            </a:r>
            <a:br>
              <a:rPr lang="en-US" sz="1800" b="1" kern="0" dirty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dissertation defense?</a:t>
            </a:r>
          </a:p>
          <a:p>
            <a:pPr marL="465138" marR="0" lvl="0" indent="-465138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L="285750" marR="0" lvl="0" indent="-285750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kern="0" dirty="0">
                <a:solidFill>
                  <a:srgbClr val="000080"/>
                </a:solidFill>
                <a:latin typeface="+mn-lt"/>
              </a:rPr>
              <a:t>Resources</a:t>
            </a:r>
            <a:r>
              <a:rPr lang="en-US" sz="1800" b="1" kern="0" dirty="0">
                <a:solidFill>
                  <a:schemeClr val="bg1"/>
                </a:solidFill>
                <a:latin typeface="+mn-lt"/>
              </a:rPr>
              <a:t>:</a:t>
            </a:r>
            <a:br>
              <a:rPr lang="en-US" sz="1800" b="1" kern="0">
                <a:solidFill>
                  <a:schemeClr val="bg1"/>
                </a:solidFill>
                <a:latin typeface="+mn-lt"/>
              </a:rPr>
            </a:br>
            <a:r>
              <a:rPr lang="en-US" sz="1800" b="1" kern="0">
                <a:solidFill>
                  <a:schemeClr val="bg1"/>
                </a:solidFill>
                <a:latin typeface="+mn-lt"/>
                <a:hlinkClick r:id="rId2"/>
              </a:rPr>
              <a:t>ECE 8527 Course Web Site</a:t>
            </a: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R="0" lvl="0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800" b="1" kern="0" dirty="0">
              <a:solidFill>
                <a:schemeClr val="bg1"/>
              </a:solidFill>
              <a:latin typeface="+mn-lt"/>
            </a:endParaRP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0B5E7F01-A3D2-C94E-B242-377B867C8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112" y="1416048"/>
            <a:ext cx="2898775" cy="22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hlinkClick r:id="rId5"/>
            <a:extLst>
              <a:ext uri="{FF2B5EF4-FFF2-40B4-BE49-F238E27FC236}">
                <a16:creationId xmlns:a16="http://schemas.microsoft.com/office/drawing/2014/main" id="{B253273D-089C-8845-A8B0-B681CC782E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5111" y="3876721"/>
            <a:ext cx="2898775" cy="223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9741</TotalTime>
  <Words>11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1_isip_default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Microsoft Office User</cp:lastModifiedBy>
  <cp:revision>590</cp:revision>
  <dcterms:created xsi:type="dcterms:W3CDTF">2002-09-12T17:13:32Z</dcterms:created>
  <dcterms:modified xsi:type="dcterms:W3CDTF">2018-12-10T23:56:53Z</dcterms:modified>
</cp:coreProperties>
</file>