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333" r:id="rId3"/>
    <p:sldId id="312" r:id="rId4"/>
    <p:sldId id="313" r:id="rId5"/>
    <p:sldId id="314" r:id="rId6"/>
    <p:sldId id="334" r:id="rId7"/>
    <p:sldId id="335" r:id="rId8"/>
    <p:sldId id="336" r:id="rId9"/>
    <p:sldId id="337" r:id="rId10"/>
    <p:sldId id="338" r:id="rId11"/>
    <p:sldId id="340" r:id="rId12"/>
    <p:sldId id="341" r:id="rId13"/>
    <p:sldId id="342" r:id="rId14"/>
    <p:sldId id="343" r:id="rId15"/>
    <p:sldId id="339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6" autoAdjust="0"/>
    <p:restoredTop sz="95815" autoAdjust="0"/>
  </p:normalViewPr>
  <p:slideViewPr>
    <p:cSldViewPr snapToGrid="0">
      <p:cViewPr varScale="1">
        <p:scale>
          <a:sx n="95" d="100"/>
          <a:sy n="95" d="100"/>
        </p:scale>
        <p:origin x="1000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</a:t>
            </a:r>
            <a:r>
              <a:rPr lang="en-US" b="1" dirty="0">
                <a:solidFill>
                  <a:schemeClr val="accent2"/>
                </a:solidFill>
              </a:rPr>
              <a:t> DEEP LEARNING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3886097" y="3941758"/>
            <a:ext cx="4991203" cy="22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93" t="-131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learnt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345" t="-2142" r="-2452" b="-3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9703</TotalTime>
  <Words>1880</Words>
  <Application>Microsoft Macintosh PowerPoint</Application>
  <PresentationFormat>Letter Paper (8.5x11 in)</PresentationFormat>
  <Paragraphs>256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Brush Script MT</vt:lpstr>
      <vt:lpstr>Arial</vt:lpstr>
      <vt:lpstr>Cambria Math</vt:lpstr>
      <vt:lpstr>Times New Roman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583</cp:revision>
  <dcterms:created xsi:type="dcterms:W3CDTF">2002-09-12T17:13:32Z</dcterms:created>
  <dcterms:modified xsi:type="dcterms:W3CDTF">2018-11-05T13:19:43Z</dcterms:modified>
</cp:coreProperties>
</file>