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356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6" autoAdjust="0"/>
    <p:restoredTop sz="95118" autoAdjust="0"/>
  </p:normalViewPr>
  <p:slideViewPr>
    <p:cSldViewPr snapToGrid="0">
      <p:cViewPr varScale="1">
        <p:scale>
          <a:sx n="90" d="100"/>
          <a:sy n="90" d="100"/>
        </p:scale>
        <p:origin x="1160" y="184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ii.ricoh.com/~stork/DHSch3part3.ppt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://www.no-free-lunch.org/" TargetMode="External"/><Relationship Id="rId4" Type="http://schemas.openxmlformats.org/officeDocument/2006/relationships/hyperlink" Target="http://books.google.com/books?id=1C9dzcJTWowC&amp;dq=jelinek+statistical+methods&amp;pg=PP1&amp;ots=mdRTEIwXcZ&amp;sig=fd7wiAPdfX6cs8hhA5ct71NaxYc&amp;hl=en&amp;prev=http://www.google.com/search?hl=en&amp;client=firefox-a&amp;rls=org.mozilla:en-US:official&amp;q=Jelinek+Statistical+Methods&amp;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7B30B405-0672-C84C-91F8-7AEC1BD17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9225" y="3997807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899"/>
            <a:ext cx="4721225" cy="49133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idden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Markov Models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Support Vector Machines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Decision Trees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Foundations of Machine Learning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Combining Classifiers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K-Means Clustering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Hierarchical Clustering 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Agglomerative Clustering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Basic Information Theory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Discriminative Training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Statistical Significance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D.H.S.: Chapter 3 (Part 3) 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4"/>
              </a:rPr>
              <a:t>F.J.: Statistical Methods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MS: No Free Lunch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26: </a:t>
            </a:r>
            <a:r>
              <a:rPr lang="en-US" b="1" dirty="0">
                <a:solidFill>
                  <a:schemeClr val="accent2"/>
                </a:solidFill>
              </a:rPr>
              <a:t>REVIEW OF NONPARAMETRIC METHODS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D87C685F-E603-FA4D-8F8B-D1DD1830C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 l="4393" r="1823"/>
          <a:stretch>
            <a:fillRect/>
          </a:stretch>
        </p:blipFill>
        <p:spPr bwMode="auto">
          <a:xfrm>
            <a:off x="4643437" y="2199559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D39CAB64-74C6-F64F-A7BB-629D64519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5511" y="1358900"/>
            <a:ext cx="2241757" cy="168131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7666</TotalTime>
  <Words>9</Words>
  <Application>Microsoft Macintosh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471</cp:revision>
  <dcterms:created xsi:type="dcterms:W3CDTF">2002-09-12T17:13:32Z</dcterms:created>
  <dcterms:modified xsi:type="dcterms:W3CDTF">2018-10-26T12:47:21Z</dcterms:modified>
</cp:coreProperties>
</file>