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6"/>
  </p:notesMasterIdLst>
  <p:handoutMasterIdLst>
    <p:handoutMasterId r:id="rId7"/>
  </p:handoutMasterIdLst>
  <p:sldIdLst>
    <p:sldId id="333" r:id="rId4"/>
    <p:sldId id="339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2" autoAdjust="0"/>
    <p:restoredTop sz="95815" autoAdjust="0"/>
  </p:normalViewPr>
  <p:slideViewPr>
    <p:cSldViewPr snapToGrid="0">
      <p:cViewPr varScale="1">
        <p:scale>
          <a:sx n="96" d="100"/>
          <a:sy n="96" d="100"/>
        </p:scale>
        <p:origin x="1368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63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4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9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34,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fldl.stanford.edu/tutorial/unsupervised/Autoencoders/" TargetMode="External"/><Relationship Id="rId4" Type="http://schemas.openxmlformats.org/officeDocument/2006/relationships/hyperlink" Target="https://lazyprogrammer.me/a-tutorial-on-autoencoders/" TargetMode="External"/><Relationship Id="rId5" Type="http://schemas.openxmlformats.org/officeDocument/2006/relationships/hyperlink" Target="https://www.slideshare.net/billlangjun/simple-introduction-to-autoencoder" TargetMode="External"/><Relationship Id="rId6" Type="http://schemas.openxmlformats.org/officeDocument/2006/relationships/hyperlink" Target="https://piotrmirowski.files.wordpress.com/2014/03/piotrmirowski_2014_reviewautoencoders.pdf" TargetMode="External"/><Relationship Id="rId7" Type="http://schemas.openxmlformats.org/officeDocument/2006/relationships/hyperlink" Target="https://piotrmirowski.wordpress.com/2014/03/27/tutorial-on-auto-encoders/" TargetMode="External"/><Relationship Id="rId8" Type="http://schemas.openxmlformats.org/officeDocument/2006/relationships/hyperlink" Target="https://blog.keras.io/building-autoencoders-in-keras.html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eb.eng.tau.ac.il/deep_learn/wp-content/uploads/2016/12/%E2%80%8F%E2%80%8FRepresentation-Learning-class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34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Autoencoders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Autoencoders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Stacked Autoencoders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Denoising Autoencoders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2"/>
              </a:rPr>
              <a:t>JB: Learning</a:t>
            </a:r>
            <a:endParaRPr lang="en-US" sz="1800" b="1" kern="0" dirty="0" smtClean="0">
              <a:solidFill>
                <a:schemeClr val="bg1"/>
              </a:solidFill>
              <a:latin typeface="+mn-lt"/>
              <a:hlinkClick r:id="rId3"/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3"/>
              </a:rPr>
              <a:t>SU: Unsupervised Learning</a:t>
            </a:r>
            <a:endParaRPr lang="en-US" sz="1800" b="1" kern="0" dirty="0" smtClean="0">
              <a:solidFill>
                <a:schemeClr val="bg1"/>
              </a:solidFill>
              <a:latin typeface="+mn-lt"/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4"/>
              </a:rPr>
              <a:t>LP: Autoencoders</a:t>
            </a:r>
            <a:endParaRPr lang="en-US" sz="1800" b="1" kern="0" dirty="0" smtClean="0">
              <a:solidFill>
                <a:schemeClr val="bg1"/>
              </a:solidFill>
              <a:latin typeface="+mn-lt"/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5"/>
              </a:rPr>
              <a:t>LJ: Autoencoders</a:t>
            </a:r>
            <a:endParaRPr lang="en-US" sz="1800" b="1" kern="0" dirty="0" smtClean="0">
              <a:solidFill>
                <a:schemeClr val="bg1"/>
              </a:solidFill>
              <a:latin typeface="+mn-lt"/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6"/>
              </a:rPr>
              <a:t>PM: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7"/>
              </a:rPr>
              <a:t>Autoencoders</a:t>
            </a:r>
            <a:endParaRPr lang="en-US" sz="1800" b="1" kern="0" dirty="0" smtClean="0">
              <a:solidFill>
                <a:schemeClr val="bg1"/>
              </a:solidFill>
              <a:latin typeface="+mn-lt"/>
            </a:endParaRPr>
          </a:p>
          <a:p>
            <a:pPr marL="238125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8"/>
              </a:rPr>
              <a:t>Keras: Building Autoencoders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76" y="1258955"/>
            <a:ext cx="3925175" cy="2266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82" y="3806672"/>
            <a:ext cx="3669769" cy="245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</a:t>
            </a:r>
            <a:r>
              <a:rPr lang="en-US" sz="1800" b="1" dirty="0" err="1" smtClean="0">
                <a:solidFill>
                  <a:schemeClr val="bg1"/>
                </a:solidFill>
              </a:rPr>
              <a:t>autoencoding</a:t>
            </a:r>
            <a:r>
              <a:rPr lang="en-US" sz="1800" b="1" dirty="0" smtClean="0">
                <a:solidFill>
                  <a:schemeClr val="bg1"/>
                </a:solidFill>
              </a:rPr>
              <a:t> approach combined with a hierarchical network structure revolutionized deep learning systems.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Stacked denoising autoencoders are very popular techniques for doing feature extraction, feature selection or dimensionality reduction.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denoising process can make training much more robust and </a:t>
            </a:r>
            <a:r>
              <a:rPr lang="en-US" sz="1800" b="1" smtClean="0">
                <a:solidFill>
                  <a:schemeClr val="bg1"/>
                </a:solidFill>
              </a:rPr>
              <a:t>avoid overfitting.</a:t>
            </a: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9716</TotalTime>
  <Words>58</Words>
  <Application>Microsoft Macintosh PowerPoint</Application>
  <PresentationFormat>Letter Paper (8.5x11 in)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Cambria Math</vt:lpstr>
      <vt:lpstr>Times New Roman</vt:lpstr>
      <vt:lpstr>Arial</vt:lpstr>
      <vt:lpstr>lecture_title</vt:lpstr>
      <vt:lpstr>1_isip_default</vt:lpstr>
      <vt:lpstr>2_isip_default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582</cp:revision>
  <dcterms:created xsi:type="dcterms:W3CDTF">2002-09-12T17:13:32Z</dcterms:created>
  <dcterms:modified xsi:type="dcterms:W3CDTF">2017-11-15T14:05:33Z</dcterms:modified>
</cp:coreProperties>
</file>