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18"/>
  </p:notesMasterIdLst>
  <p:handoutMasterIdLst>
    <p:handoutMasterId r:id="rId19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39" r:id="rId1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3" autoAdjust="0"/>
    <p:restoredTop sz="95815" autoAdjust="0"/>
  </p:normalViewPr>
  <p:slideViewPr>
    <p:cSldViewPr snapToGrid="0">
      <p:cViewPr varScale="1">
        <p:scale>
          <a:sx n="96" d="100"/>
          <a:sy n="96" d="100"/>
        </p:scale>
        <p:origin x="1384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1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9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0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3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8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63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64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29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</a:t>
            </a:r>
            <a:r>
              <a:rPr lang="en-US" sz="1200" b="1" dirty="0" smtClean="0">
                <a:solidFill>
                  <a:srgbClr val="892034"/>
                </a:solidFill>
              </a:rPr>
              <a:t>32,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</a:t>
            </a:r>
            <a:r>
              <a:rPr lang="en-US" sz="1200" b="1" dirty="0" smtClean="0">
                <a:solidFill>
                  <a:srgbClr val="892034"/>
                </a:solidFill>
              </a:rPr>
              <a:t>32,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4" Type="http://schemas.openxmlformats.org/officeDocument/2006/relationships/hyperlink" Target="http://www.mitpressjournals.org/doi/pdf/10.1162/089976698300017386" TargetMode="External"/><Relationship Id="rId5" Type="http://schemas.openxmlformats.org/officeDocument/2006/relationships/hyperlink" Target="http://deeplearning.net/tutorial/rbm.html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ro.umontreal.ca/~bengioy/papers/ftml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0.png"/><Relationship Id="rId5" Type="http://schemas.openxmlformats.org/officeDocument/2006/relationships/image" Target="../media/image7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31" Type="http://schemas.openxmlformats.org/officeDocument/2006/relationships/image" Target="../media/image44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32: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1939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3"/>
              </a:rPr>
              <a:t>RBMs</a:t>
            </a:r>
            <a:endParaRPr lang="en-US" sz="1800" b="1" kern="0" dirty="0" smtClean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 smtClean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4"/>
              </a:rPr>
              <a:t>Derivation of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4"/>
              </a:rPr>
              <a:t>Learning</a:t>
            </a:r>
            <a:endParaRPr lang="en-US" sz="1800" b="1" kern="0" dirty="0" smtClean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2" y="1144628"/>
            <a:ext cx="4360574" cy="2364833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3886097" y="3941758"/>
            <a:ext cx="4991203" cy="22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</a:t>
            </a:r>
            <a:r>
              <a:rPr lang="en-US" sz="1800" b="1" dirty="0" smtClean="0">
                <a:solidFill>
                  <a:schemeClr val="bg1"/>
                </a:solidFill>
              </a:rPr>
              <a:t>RBMs.</a:t>
            </a: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</a:t>
            </a:r>
            <a:r>
              <a:rPr lang="en-US" sz="1800" b="1" dirty="0" smtClean="0">
                <a:solidFill>
                  <a:schemeClr val="bg1"/>
                </a:solidFill>
              </a:rPr>
              <a:t>example </a:t>
            </a:r>
            <a:r>
              <a:rPr lang="en-US" sz="1800" b="1" dirty="0">
                <a:solidFill>
                  <a:schemeClr val="bg1"/>
                </a:solidFill>
              </a:rPr>
              <a:t>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/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</a:t>
            </a:r>
            <a:r>
              <a:rPr lang="en-US" sz="18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 smtClean="0">
                <a:solidFill>
                  <a:schemeClr val="bg1"/>
                </a:solidFill>
              </a:rPr>
              <a:t>https</a:t>
            </a:r>
            <a:r>
              <a:rPr lang="en-US" sz="1800" b="1" i="1" dirty="0">
                <a:solidFill>
                  <a:schemeClr val="bg1"/>
                </a:solidFill>
              </a:rPr>
              <a:t>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93" t="-131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learnt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345" t="-2142" r="-2452" b="-3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9703</TotalTime>
  <Words>2440</Words>
  <Application>Microsoft Macintosh PowerPoint</Application>
  <PresentationFormat>Letter Paper (8.5x11 in)</PresentationFormat>
  <Paragraphs>256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Brush Script MT</vt:lpstr>
      <vt:lpstr>Cambria Math</vt:lpstr>
      <vt:lpstr>Times New Roman</vt:lpstr>
      <vt:lpstr>Arial</vt:lpstr>
      <vt:lpstr>lecture_title</vt:lpstr>
      <vt:lpstr>1_isip_default</vt:lpstr>
      <vt:lpstr>2_isip_default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582</cp:revision>
  <dcterms:created xsi:type="dcterms:W3CDTF">2002-09-12T17:13:32Z</dcterms:created>
  <dcterms:modified xsi:type="dcterms:W3CDTF">2017-11-10T13:52:51Z</dcterms:modified>
</cp:coreProperties>
</file>