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507" r:id="rId7"/>
    <p:sldId id="508" r:id="rId8"/>
    <p:sldId id="509" r:id="rId9"/>
    <p:sldId id="510" r:id="rId10"/>
    <p:sldId id="511" r:id="rId11"/>
    <p:sldId id="512" r:id="rId12"/>
    <p:sldId id="513" r:id="rId13"/>
    <p:sldId id="514" r:id="rId14"/>
    <p:sldId id="515" r:id="rId15"/>
    <p:sldId id="516" r:id="rId16"/>
    <p:sldId id="517"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0" autoAdjust="0"/>
    <p:restoredTop sz="95385" autoAdjust="0"/>
  </p:normalViewPr>
  <p:slideViewPr>
    <p:cSldViewPr snapToGrid="0">
      <p:cViewPr varScale="1">
        <p:scale>
          <a:sx n="91" d="100"/>
          <a:sy n="91" d="100"/>
        </p:scale>
        <p:origin x="1816" y="184"/>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1" Type="http://schemas.openxmlformats.org/officeDocument/2006/relationships/image" Target="../media/image21.wmf"/><Relationship Id="rId2"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1" Type="http://schemas.openxmlformats.org/officeDocument/2006/relationships/image" Target="../media/image30.wmf"/><Relationship Id="rId2"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20,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citeseer.ist.psu.edu/bilmes98gentle.html" TargetMode="External"/><Relationship Id="rId3" Type="http://schemas.openxmlformats.org/officeDocument/2006/relationships/hyperlink" Target="http://www.autonlab.org/tutorials/gmm.html" TargetMode="External"/><Relationship Id="rId4" Type="http://schemas.openxmlformats.org/officeDocument/2006/relationships/hyperlink" Target="http://www.csse.monash.edu.au/~dld/cluster.html" TargetMode="External"/><Relationship Id="rId5" Type="http://schemas.openxmlformats.org/officeDocument/2006/relationships/hyperlink" Target="http://cobweb.ecn.purdue.edu/~bouman/software/cluster/" TargetMode="External"/><Relationship Id="rId6" Type="http://schemas.openxmlformats.org/officeDocument/2006/relationships/hyperlink" Target="http://en.wikipedia.org/wiki/K-means_algorithm" TargetMode="External"/><Relationship Id="rId7" Type="http://schemas.openxmlformats.org/officeDocument/2006/relationships/hyperlink" Target="http://www.autonlab.org/tutorials/kmeans.html" TargetMode="External"/><Relationship Id="rId8" Type="http://schemas.openxmlformats.org/officeDocument/2006/relationships/hyperlink" Target="http://home.dei.polimi.it/matteucc/Clustering/tutorial_html/index.html" TargetMode="External"/><Relationship Id="rId9" Type="http://schemas.openxmlformats.org/officeDocument/2006/relationships/hyperlink" Target="http://www.ece.msstate.edu/research/isip/projects/speech/software/demonstrations/applets/util/pattern_recognition/current/index.html" TargetMode="External"/><Relationship Id="rId10" Type="http://schemas.openxmlformats.org/officeDocument/2006/relationships/image" Target="../media/image2.jpeg"/></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30.bin"/><Relationship Id="rId12" Type="http://schemas.openxmlformats.org/officeDocument/2006/relationships/image" Target="../media/image34.wmf"/><Relationship Id="rId13" Type="http://schemas.openxmlformats.org/officeDocument/2006/relationships/oleObject" Target="../embeddings/oleObject31.bin"/><Relationship Id="rId14" Type="http://schemas.openxmlformats.org/officeDocument/2006/relationships/image" Target="../media/image35.wmf"/><Relationship Id="rId1" Type="http://schemas.openxmlformats.org/officeDocument/2006/relationships/vmlDrawing" Target="../drawings/vmlDrawing7.vml"/><Relationship Id="rId2" Type="http://schemas.openxmlformats.org/officeDocument/2006/relationships/slideLayout" Target="../slideLayouts/slideLayout3.xml"/><Relationship Id="rId3" Type="http://schemas.openxmlformats.org/officeDocument/2006/relationships/oleObject" Target="../embeddings/oleObject26.bin"/><Relationship Id="rId4" Type="http://schemas.openxmlformats.org/officeDocument/2006/relationships/image" Target="../media/image30.wmf"/><Relationship Id="rId5" Type="http://schemas.openxmlformats.org/officeDocument/2006/relationships/oleObject" Target="../embeddings/oleObject27.bin"/><Relationship Id="rId6" Type="http://schemas.openxmlformats.org/officeDocument/2006/relationships/image" Target="../media/image31.wmf"/><Relationship Id="rId7" Type="http://schemas.openxmlformats.org/officeDocument/2006/relationships/oleObject" Target="../embeddings/oleObject28.bin"/><Relationship Id="rId8" Type="http://schemas.openxmlformats.org/officeDocument/2006/relationships/image" Target="../media/image32.wmf"/><Relationship Id="rId9" Type="http://schemas.openxmlformats.org/officeDocument/2006/relationships/oleObject" Target="../embeddings/oleObject29.bin"/><Relationship Id="rId10"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image" Target="../media/image10.wmf"/><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2.bin"/><Relationship Id="rId4" Type="http://schemas.openxmlformats.org/officeDocument/2006/relationships/image" Target="../media/image6.wmf"/><Relationship Id="rId5" Type="http://schemas.openxmlformats.org/officeDocument/2006/relationships/oleObject" Target="../embeddings/oleObject3.bin"/><Relationship Id="rId6" Type="http://schemas.openxmlformats.org/officeDocument/2006/relationships/image" Target="../media/image7.wmf"/><Relationship Id="rId7" Type="http://schemas.openxmlformats.org/officeDocument/2006/relationships/oleObject" Target="../embeddings/oleObject4.bin"/><Relationship Id="rId8" Type="http://schemas.openxmlformats.org/officeDocument/2006/relationships/image" Target="../media/image8.wmf"/><Relationship Id="rId9" Type="http://schemas.openxmlformats.org/officeDocument/2006/relationships/oleObject" Target="../embeddings/oleObject5.bin"/><Relationship Id="rId10"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wmf"/><Relationship Id="rId5" Type="http://schemas.openxmlformats.org/officeDocument/2006/relationships/oleObject" Target="../embeddings/oleObject8.bin"/><Relationship Id="rId6" Type="http://schemas.openxmlformats.org/officeDocument/2006/relationships/image" Target="../media/image12.wmf"/><Relationship Id="rId7" Type="http://schemas.openxmlformats.org/officeDocument/2006/relationships/oleObject" Target="../embeddings/oleObject9.bin"/><Relationship Id="rId8" Type="http://schemas.openxmlformats.org/officeDocument/2006/relationships/image" Target="../media/image13.wmf"/><Relationship Id="rId9"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3.xml"/><Relationship Id="rId3" Type="http://schemas.openxmlformats.org/officeDocument/2006/relationships/oleObject" Target="../embeddings/oleObject11.bin"/><Relationship Id="rId4" Type="http://schemas.openxmlformats.org/officeDocument/2006/relationships/image" Target="../media/image15.wmf"/><Relationship Id="rId5" Type="http://schemas.openxmlformats.org/officeDocument/2006/relationships/oleObject" Target="../embeddings/oleObject12.bin"/><Relationship Id="rId6" Type="http://schemas.openxmlformats.org/officeDocument/2006/relationships/image" Target="../media/image16.wmf"/><Relationship Id="rId7" Type="http://schemas.openxmlformats.org/officeDocument/2006/relationships/oleObject" Target="../embeddings/oleObject13.bin"/><Relationship Id="rId8" Type="http://schemas.openxmlformats.org/officeDocument/2006/relationships/image" Target="../media/image17.wmf"/><Relationship Id="rId9" Type="http://schemas.openxmlformats.org/officeDocument/2006/relationships/oleObject" Target="../embeddings/oleObject14.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3.xml"/><Relationship Id="rId3" Type="http://schemas.openxmlformats.org/officeDocument/2006/relationships/oleObject" Target="../embeddings/oleObject20.bin"/><Relationship Id="rId4" Type="http://schemas.openxmlformats.org/officeDocument/2006/relationships/image" Target="../media/image25.wmf"/><Relationship Id="rId5" Type="http://schemas.openxmlformats.org/officeDocument/2006/relationships/oleObject" Target="../embeddings/oleObject21.bin"/><Relationship Id="rId6" Type="http://schemas.openxmlformats.org/officeDocument/2006/relationships/image" Target="../media/image26.wmf"/><Relationship Id="rId7" Type="http://schemas.openxmlformats.org/officeDocument/2006/relationships/oleObject" Target="../embeddings/oleObject22.bin"/><Relationship Id="rId8" Type="http://schemas.openxmlformats.org/officeDocument/2006/relationships/image" Target="../media/image27.wmf"/><Relationship Id="rId9" Type="http://schemas.openxmlformats.org/officeDocument/2006/relationships/oleObject" Target="../embeddings/oleObject23.bin"/><Relationship Id="rId10"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9"/>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20: </a:t>
            </a:r>
            <a:r>
              <a:rPr lang="en-US" b="1" dirty="0" smtClean="0">
                <a:solidFill>
                  <a:schemeClr val="accent2"/>
                </a:solidFill>
              </a:rPr>
              <a:t>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53"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54"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55"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56"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57"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58"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extLst>
      <p:ext uri="{BB962C8B-B14F-4D97-AF65-F5344CB8AC3E}">
        <p14:creationId xmlns:p14="http://schemas.microsoft.com/office/powerpoint/2010/main" val="3161858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extLst>
      <p:ext uri="{BB962C8B-B14F-4D97-AF65-F5344CB8AC3E}">
        <p14:creationId xmlns:p14="http://schemas.microsoft.com/office/powerpoint/2010/main" val="327165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err="1" smtClean="0">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err="1" smtClean="0">
                <a:latin typeface="+mn-lt"/>
                <a:sym typeface="Symbol"/>
              </a:rPr>
              <a:t>x|</a:t>
            </a:r>
            <a:r>
              <a:rPr lang="en-US" altLang="en-US" sz="1800" kern="0" dirty="0" err="1">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kern="0" dirty="0">
                <a:sym typeface="Symbol"/>
              </a:rPr>
              <a:t> </a:t>
            </a:r>
            <a:r>
              <a:rPr lang="en-US" altLang="en-US" sz="1800" kern="0" dirty="0" err="1">
                <a:sym typeface="Symbol"/>
              </a:rPr>
              <a:t>ω</a:t>
            </a:r>
            <a:r>
              <a:rPr lang="en-US" altLang="en-US" sz="1800" i="1" kern="0" baseline="-25000" dirty="0" err="1"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err="1">
                <a:sym typeface="Symbol"/>
              </a:rPr>
              <a:t>θ</a:t>
            </a:r>
            <a:r>
              <a:rPr lang="en-US" altLang="en-US" sz="1800" b="1" i="1" kern="0" dirty="0">
                <a:sym typeface="Symbol"/>
              </a:rPr>
              <a:t> </a:t>
            </a:r>
            <a:r>
              <a:rPr lang="en-US" altLang="en-US" sz="1800" b="1" i="1" kern="0" dirty="0" smtClean="0">
                <a:sym typeface="Symbol"/>
              </a:rPr>
              <a:t>= </a:t>
            </a:r>
            <a:r>
              <a:rPr lang="en-US" altLang="en-US" sz="1800" b="1" i="1" kern="0" dirty="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a:sym typeface="Symbol"/>
              </a:rPr>
              <a:t>, </a:t>
            </a:r>
            <a:r>
              <a:rPr lang="en-US" altLang="en-US" sz="1800" b="1" i="1" kern="0" dirty="0" err="1">
                <a:sym typeface="Symbol"/>
              </a:rPr>
              <a:t>θ</a:t>
            </a:r>
            <a:r>
              <a:rPr lang="en-US" altLang="en-US" sz="1800" i="1" kern="0" baseline="-25000" dirty="0" err="1" smtClean="0">
                <a:sym typeface="Symbol"/>
              </a:rPr>
              <a:t>c</a:t>
            </a:r>
            <a:r>
              <a:rPr lang="en-US" altLang="en-US" sz="1800" b="1" kern="0" dirty="0" smtClean="0"/>
              <a:t> )</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b="1" i="1" kern="0" dirty="0" err="1">
                <a:sym typeface="Symbol"/>
              </a:rPr>
              <a:t>θ</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smtClean="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i="1" kern="0" dirty="0" smtClean="0">
                <a:sym typeface="Symbol"/>
              </a:rPr>
              <a:t>) </a:t>
            </a:r>
            <a:r>
              <a:rPr lang="en-US" altLang="en-US" sz="1800" kern="0" dirty="0">
                <a:sym typeface="Symbol"/>
              </a:rPr>
              <a:t>≠</a:t>
            </a:r>
            <a:r>
              <a:rPr lang="en-US" altLang="en-US" sz="1800" i="1" kern="0" dirty="0" smtClean="0">
                <a:sym typeface="Symbol"/>
              </a:rPr>
              <a:t> p</a:t>
            </a:r>
            <a:r>
              <a:rPr lang="en-US" altLang="en-US" sz="1800" kern="0" dirty="0" smtClean="0">
                <a:sym typeface="Symbol"/>
              </a:rPr>
              <a:t>(</a:t>
            </a:r>
            <a:r>
              <a:rPr lang="en-US" altLang="en-US" sz="1800" b="1" kern="0" dirty="0" err="1" smtClean="0">
                <a:sym typeface="Symbol"/>
              </a:rPr>
              <a:t>x|</a:t>
            </a:r>
            <a:r>
              <a:rPr lang="en-US" altLang="en-US" sz="1800" b="1" i="1" kern="0" dirty="0" err="1">
                <a:sym typeface="Symbol"/>
              </a:rPr>
              <a:t>θ</a:t>
            </a:r>
            <a:r>
              <a:rPr lang="en-US" altLang="en-US" sz="1800" b="1" i="1" kern="0" dirty="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a:t>
            </a:r>
            <a:r>
              <a:rPr lang="en-US" altLang="en-US" sz="1800" b="1" i="1" kern="0" dirty="0" err="1">
                <a:sym typeface="Symbol"/>
              </a:rPr>
              <a:t>θ</a:t>
            </a:r>
            <a:r>
              <a:rPr lang="en-US" altLang="en-US" sz="1800" b="1" kern="0" dirty="0" smtClean="0">
                <a:sym typeface="Symbol"/>
              </a:rPr>
              <a:t>  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69"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err="1">
                <a:sym typeface="Symbol"/>
              </a:rPr>
              <a:t>θ</a:t>
            </a:r>
            <a:r>
              <a:rPr lang="en-US" altLang="en-US" sz="1800" b="1" kern="0" dirty="0" smtClean="0">
                <a:sym typeface="Symbol"/>
              </a:rPr>
              <a:t>  that maximizes </a:t>
            </a:r>
            <a:r>
              <a:rPr lang="en-US" altLang="en-US" sz="1800" b="1" i="1" kern="0" dirty="0" smtClean="0">
                <a:sym typeface="Symbol"/>
              </a:rPr>
              <a:t>p(</a:t>
            </a:r>
            <a:r>
              <a:rPr lang="en-US" altLang="en-US" sz="1800" i="1" kern="0" dirty="0" err="1" smtClean="0">
                <a:sym typeface="Symbol"/>
              </a:rPr>
              <a:t>D</a:t>
            </a:r>
            <a:r>
              <a:rPr lang="en-US" altLang="en-US" sz="1800" b="1" i="1" kern="0" dirty="0" err="1">
                <a:sym typeface="Symbol"/>
              </a:rPr>
              <a:t>|θ</a:t>
            </a:r>
            <a:r>
              <a:rPr lang="en-US" altLang="en-US" sz="1800" b="1" i="1" kern="0" dirty="0">
                <a:sym typeface="Symbol"/>
              </a:rPr>
              <a:t>)</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err="1" smtClean="0">
                <a:sym typeface="Symbol"/>
              </a:rPr>
              <a:t>ω</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b="1" i="1" kern="0" dirty="0" err="1" smtClean="0">
                <a:sym typeface="Symbol"/>
              </a:rPr>
              <a:t>θ</a:t>
            </a:r>
            <a:r>
              <a:rPr lang="en-US" altLang="en-US" sz="1800" i="1" kern="0" baseline="-25000" dirty="0" smtClean="0">
                <a:sym typeface="Symbol"/>
              </a:rPr>
              <a:t> 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err="1" smtClean="0">
                <a:sym typeface="Symbol"/>
              </a:rPr>
              <a:t>θ</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25"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26"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27"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28"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29"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err="1" smtClean="0">
                <a:sym typeface="Symbol"/>
              </a:rPr>
              <a:t>D</a:t>
            </a:r>
            <a:r>
              <a:rPr lang="en-US" altLang="en-US" b="1" i="1" dirty="0" err="1" smtClean="0">
                <a:sym typeface="Symbol"/>
              </a:rPr>
              <a:t>|θ</a:t>
            </a:r>
            <a:r>
              <a:rPr lang="en-US" altLang="en-US" b="1" i="1" dirty="0" smtClean="0">
                <a:sym typeface="Symbol"/>
              </a:rPr>
              <a:t>) </a:t>
            </a:r>
            <a:r>
              <a:rPr lang="en-US" altLang="en-US" b="1" dirty="0" smtClean="0">
                <a:sym typeface="Symbol"/>
              </a:rPr>
              <a:t>extends over </a:t>
            </a:r>
            <a:r>
              <a:rPr lang="en-US" altLang="en-US" b="1" i="1" dirty="0" err="1" smtClean="0">
                <a:sym typeface="Symbol"/>
              </a:rPr>
              <a:t>θ</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smtClean="0">
                <a:sym typeface="Symbol"/>
              </a:rPr>
              <a:t>θ</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41"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42"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43"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44"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err="1" smtClean="0">
                <a:sym typeface="Symbol"/>
              </a:rPr>
              <a:t>μ</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73"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74"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75"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76"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77"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μ</a:t>
            </a:r>
            <a:r>
              <a:rPr lang="en-US" altLang="en-US" sz="1800" kern="0" baseline="-25000" dirty="0" smtClean="0">
                <a:latin typeface="+mn-lt"/>
              </a:rPr>
              <a:t>1</a:t>
            </a:r>
            <a:r>
              <a:rPr lang="en-US" altLang="en-US" sz="1800" kern="0" dirty="0" smtClean="0">
                <a:latin typeface="+mn-lt"/>
              </a:rPr>
              <a:t> = -2 </a:t>
            </a:r>
            <a:r>
              <a:rPr lang="en-US" altLang="en-US" sz="1800" b="1" kern="0" dirty="0" smtClean="0">
                <a:latin typeface="+mn-lt"/>
              </a:rPr>
              <a:t>and </a:t>
            </a:r>
            <a:r>
              <a:rPr lang="en-US" altLang="en-US" sz="1800" kern="0" dirty="0" smtClean="0">
                <a:sym typeface="Symbol"/>
              </a:rPr>
              <a:t>μ </a:t>
            </a:r>
            <a:r>
              <a:rPr lang="en-US" altLang="en-US" sz="1800" kern="0" baseline="-25000" dirty="0" smtClean="0">
                <a:latin typeface="+mn-lt"/>
              </a:rPr>
              <a:t>2</a:t>
            </a:r>
            <a:r>
              <a:rPr lang="en-US" altLang="en-US" sz="1800" kern="0" dirty="0" smtClean="0">
                <a:latin typeface="+mn-lt"/>
              </a:rPr>
              <a:t> =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μ</a:t>
            </a:r>
            <a:r>
              <a:rPr lang="en-US" altLang="en-US" sz="1800" kern="0" baseline="-25000" dirty="0" smtClean="0"/>
              <a:t>2</a:t>
            </a:r>
            <a:r>
              <a:rPr lang="en-US" altLang="en-US" sz="1800" kern="0" dirty="0" smtClean="0"/>
              <a:t> =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lang="en-US" altLang="en-US" sz="1800" kern="0" dirty="0" smtClean="0">
                <a:latin typeface="+mn-lt"/>
              </a:rPr>
              <a:t> 2.085 and </a:t>
            </a:r>
            <a:r>
              <a:rPr lang="en-US" altLang="en-US" sz="1800" kern="0" dirty="0" smtClean="0">
                <a:sym typeface="Symbol"/>
              </a:rPr>
              <a:t>μ</a:t>
            </a:r>
            <a:r>
              <a:rPr lang="en-US" altLang="en-US" sz="1800" kern="0" baseline="-25000" dirty="0" smtClean="0"/>
              <a:t>2</a:t>
            </a:r>
            <a:r>
              <a:rPr lang="en-US" altLang="en-US" sz="1800" kern="0" dirty="0" smtClean="0"/>
              <a:t> =</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389"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390"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391"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392"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1" dirty="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29"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30"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31"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32"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433"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34"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7544</TotalTime>
  <Words>896</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3"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448</cp:revision>
  <dcterms:created xsi:type="dcterms:W3CDTF">2002-09-12T17:13:32Z</dcterms:created>
  <dcterms:modified xsi:type="dcterms:W3CDTF">2017-10-13T13:12:32Z</dcterms:modified>
</cp:coreProperties>
</file>