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384" r:id="rId7"/>
    <p:sldId id="385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402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 (Review)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Multivariate Gaussians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Bayesian Solutions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 Learning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to </a:t>
            </a:r>
            <a:r>
              <a:rPr kumimoji="0" lang="en-US" sz="1800" b="1" i="0" u="none" strike="noStrike" kern="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Likelihood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5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6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7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8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9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1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2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9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0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1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3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4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5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9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0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1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12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3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1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2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3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1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2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3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4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3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4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7116</TotalTime>
  <Words>821</Words>
  <Application>Microsoft Macintosh PowerPoint</Application>
  <PresentationFormat>Letter Paper (8.5x11 in)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2017-09-15T13:24:57Z</dcterms:modified>
</cp:coreProperties>
</file>