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61"/>
  </p:notesMasterIdLst>
  <p:handoutMasterIdLst>
    <p:handoutMasterId r:id="rId62"/>
  </p:handoutMasterIdLst>
  <p:sldIdLst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5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256" y="176"/>
      </p:cViewPr>
      <p:guideLst>
        <p:guide orient="horz" pos="23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1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9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5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31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8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3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2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33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6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8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AFFC8-5E70-6A47-A40F-6968DE5C65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962BF-4C7C-0C40-A99B-86F0CFC44D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0F61-F10B-2B42-9035-71DE618CF1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D2A4-63D7-5041-952F-7872FD9326A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7B24-984F-834A-8CAE-A835BCC0653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0B31F-731C-624D-8ECE-4AD414994C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ED7CC-AC63-C54A-8B4F-1032F2937F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A43BE-0D52-4F48-AA8F-6225ED1B19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AECDC-DEC1-924B-93CB-5CEB96C158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19C1-6BD7-5740-8CD9-099A2A264C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A0CDB-248B-2D49-8077-83E23CABB07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6FA74-6EB9-F34B-8D5E-30FD468B8DB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EF272-08CB-7C4D-8EDF-3EDC908520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235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333399"/>
                </a:solidFill>
              </a:rPr>
              <a:t>UNVS 0822 </a:t>
            </a:r>
            <a:r>
              <a:rPr lang="en-US" sz="1800" b="1" dirty="0">
                <a:solidFill>
                  <a:srgbClr val="333399"/>
                </a:solidFill>
              </a:rPr>
              <a:t>– </a:t>
            </a:r>
            <a:r>
              <a:rPr lang="en-US" sz="1800" b="1" smtClean="0">
                <a:solidFill>
                  <a:srgbClr val="333399"/>
                </a:solidFill>
              </a:rPr>
              <a:t>Demystifying Technology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892034"/>
                </a:solidFill>
              </a:rPr>
              <a:t>UNVS</a:t>
            </a:r>
            <a:r>
              <a:rPr lang="en-US" sz="1200" b="1" baseline="0" dirty="0" smtClean="0">
                <a:solidFill>
                  <a:srgbClr val="892034"/>
                </a:solidFill>
              </a:rPr>
              <a:t> 0822</a:t>
            </a:r>
            <a:r>
              <a:rPr lang="en-US" sz="1200" b="1" dirty="0" smtClean="0">
                <a:solidFill>
                  <a:srgbClr val="892034"/>
                </a:solidFill>
              </a:rPr>
              <a:t>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05,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GB" altLang="x-none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750CC20-3298-F54B-94AA-41C2039D1117}" type="slidenum">
              <a:rPr lang="en-GB" altLang="en-US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3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61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132063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2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 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 </a:t>
            </a:r>
            <a:r>
              <a:rPr lang="en-GB" altLang="en-US" sz="2400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 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smtClean="0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 </a:t>
            </a:r>
            <a:r>
              <a:rPr lang="en-GB" altLang="en-US" sz="2400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9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 smtClean="0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 smtClean="0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 smtClean="0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 smtClean="0">
                <a:solidFill>
                  <a:srgbClr val="0D0D0D"/>
                </a:solidFill>
              </a:rPr>
              <a:t>  </a:t>
            </a:r>
            <a:r>
              <a:rPr lang="en-GB" altLang="x-none" b="1" i="1" smtClean="0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 smtClean="0">
                <a:solidFill>
                  <a:srgbClr val="0D0D0D"/>
                </a:solidFill>
              </a:rPr>
              <a:t>changes that will reduce the error</a:t>
            </a:r>
            <a:endParaRPr lang="en-GB" altLang="x-none" b="1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138236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9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88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5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0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38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74800"/>
            <a:ext cx="8183562" cy="4521200"/>
          </a:xfr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2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5611813" y="415925"/>
            <a:ext cx="3114675" cy="1143000"/>
          </a:xfr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165042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809875" y="508000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1461741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6897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9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it will send strong signal for a horizontal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325413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94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signal for a dark area in the top left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26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What features might you expect a good 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97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19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68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But what about position invariance  ???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our example unit detectors were tied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976151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detect lines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Higher level detetors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( horizontal line,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“RHS vertical lune”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7176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32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detect lines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Higher level detetors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( horizontal line,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“RHS vertical lune”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91111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95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 smtClean="0"/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34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607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8021638" cy="1544638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98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068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9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80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241985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3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12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903894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finally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254386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 smtClean="0"/>
              <a:t>EACH of the (non-output) layers is trained to be an </a:t>
            </a:r>
            <a:r>
              <a:rPr lang="en-GB" altLang="en-US" b="1" i="1" kern="0" dirty="0" smtClean="0"/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chemeClr val="tx2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07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11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18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62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19125"/>
          </a:xfr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01638" y="1595438"/>
            <a:ext cx="7772400" cy="4114800"/>
          </a:xfr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 smtClean="0">
                <a:solidFill>
                  <a:srgbClr val="000000"/>
                </a:solidFill>
              </a:rPr>
              <a:t>f</a:t>
            </a:r>
            <a:r>
              <a:rPr lang="en-GB" altLang="en-US" sz="4400" b="1" smtClean="0">
                <a:solidFill>
                  <a:srgbClr val="000000"/>
                </a:solidFill>
              </a:rPr>
              <a:t>(</a:t>
            </a:r>
            <a:r>
              <a:rPr lang="en-GB" altLang="en-US" sz="4400" b="1" i="1" smtClean="0">
                <a:solidFill>
                  <a:srgbClr val="000000"/>
                </a:solidFill>
              </a:rPr>
              <a:t>x</a:t>
            </a:r>
            <a:r>
              <a:rPr lang="en-GB" altLang="en-US" sz="4400" b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131249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 smtClean="0">
                <a:solidFill>
                  <a:srgbClr val="000000"/>
                </a:solidFill>
              </a:rPr>
              <a:t>f</a:t>
            </a:r>
            <a:r>
              <a:rPr lang="en-GB" altLang="en-US" sz="4400" b="1" smtClean="0">
                <a:solidFill>
                  <a:srgbClr val="000000"/>
                </a:solidFill>
              </a:rPr>
              <a:t>(</a:t>
            </a:r>
            <a:r>
              <a:rPr lang="en-GB" altLang="en-US" sz="4400" b="1" i="1" smtClean="0">
                <a:solidFill>
                  <a:srgbClr val="000000"/>
                </a:solidFill>
              </a:rPr>
              <a:t>x</a:t>
            </a:r>
            <a:r>
              <a:rPr lang="en-GB" altLang="en-US" sz="4400" b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x =  -</a:t>
            </a:r>
            <a:r>
              <a:rPr lang="en-GB" altLang="en-US" sz="2400" smtClean="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03464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04475200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7054</TotalTime>
  <Words>1474</Words>
  <Application>Microsoft Macintosh PowerPoint</Application>
  <PresentationFormat>Letter Paper (8.5x11 in)</PresentationFormat>
  <Paragraphs>378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Times New Roman</vt:lpstr>
      <vt:lpstr>Arial</vt:lpstr>
      <vt:lpstr>lecture_title</vt:lpstr>
      <vt:lpstr>isip_default</vt:lpstr>
      <vt:lpstr>Default Design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</vt:vector>
  </TitlesOfParts>
  <Company>Gateway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2016-12-05T16:42:00Z</dcterms:modified>
</cp:coreProperties>
</file>