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7"/>
  </p:notesMasterIdLst>
  <p:handoutMasterIdLst>
    <p:handoutMasterId r:id="rId8"/>
  </p:handoutMasterIdLst>
  <p:sldIdLst>
    <p:sldId id="356" r:id="rId6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1">
          <p15:clr>
            <a:srgbClr val="A4A3A4"/>
          </p15:clr>
        </p15:guide>
        <p15:guide id="2" pos="2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5" autoAdjust="0"/>
    <p:restoredTop sz="95377" autoAdjust="0"/>
  </p:normalViewPr>
  <p:slideViewPr>
    <p:cSldViewPr snapToGrid="0">
      <p:cViewPr>
        <p:scale>
          <a:sx n="75" d="100"/>
          <a:sy n="75" d="100"/>
        </p:scale>
        <p:origin x="1792" y="512"/>
      </p:cViewPr>
      <p:guideLst>
        <p:guide orient="horz" pos="571"/>
        <p:guide pos="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25,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26: </a:t>
            </a:r>
            <a:r>
              <a:rPr lang="en-US" b="1" dirty="0" smtClean="0">
                <a:solidFill>
                  <a:schemeClr val="accent2"/>
                </a:solidFill>
              </a:rPr>
              <a:t>REVIEW – PARAMETRIC MODELS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7545</TotalTime>
  <Words>7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Times New Roman</vt:lpstr>
      <vt:lpstr>Arial</vt:lpstr>
      <vt:lpstr>lecture_title</vt:lpstr>
      <vt:lpstr>isip_default</vt:lpstr>
      <vt:lpstr>lecture_default</vt:lpstr>
      <vt:lpstr>1_isip_default</vt:lpstr>
      <vt:lpstr>1_lecture_title</vt:lpstr>
      <vt:lpstr>PowerPoint Presentation</vt:lpstr>
    </vt:vector>
  </TitlesOfParts>
  <Company>Gateway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448</cp:revision>
  <dcterms:created xsi:type="dcterms:W3CDTF">2002-09-12T17:13:32Z</dcterms:created>
  <dcterms:modified xsi:type="dcterms:W3CDTF">2016-11-04T12:16:36Z</dcterms:modified>
</cp:coreProperties>
</file>