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468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69" r:id="rId18"/>
    <p:sldId id="480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0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92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afs/cs/project/jair/pub/volume11/opitz99a-html/node4.html" TargetMode="External"/><Relationship Id="rId4" Type="http://schemas.openxmlformats.org/officeDocument/2006/relationships/hyperlink" Target="http://en.wikipedia.org/wiki/AdaBoost" TargetMode="External"/><Relationship Id="rId5" Type="http://schemas.openxmlformats.org/officeDocument/2006/relationships/hyperlink" Target="http://www.autonlab.org/tutorials/overfit.html" TargetMode="External"/><Relationship Id="rId6" Type="http://schemas.openxmlformats.org/officeDocument/2006/relationships/hyperlink" Target="http://www.research.att.com/~volinsky/bma.html" TargetMode="External"/><Relationship Id="rId7" Type="http://schemas.openxmlformats.org/officeDocument/2006/relationships/hyperlink" Target="http://www.ece.eps.hw.ac.uk/Research/VISP/tutorials/Redpath_130405.ppt" TargetMode="External"/><Relationship Id="rId8" Type="http://schemas.openxmlformats.org/officeDocument/2006/relationships/image" Target="../media/image2.jpe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decisiontrees.net/node/39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image" Target="../media/image23.jpeg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image" Target="../media/image12.jpeg"/><Relationship Id="rId6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Classifiers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Mixture of Experts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WIKI: 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VISP: 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24: </a:t>
            </a: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6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7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8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9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0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4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5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6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7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8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9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0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1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</a:t>
            </a:r>
            <a:r>
              <a:rPr lang="en-US" sz="1800" b="1" dirty="0" smtClean="0"/>
              <a:t>Reinforcement learning.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0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1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2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3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4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5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8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7516</TotalTime>
  <Words>1555</Words>
  <Application>Microsoft Macintosh PowerPoint</Application>
  <PresentationFormat>Letter Paper (8.5x11 in)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Courier New</vt:lpstr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441</cp:revision>
  <dcterms:created xsi:type="dcterms:W3CDTF">2002-09-12T17:13:32Z</dcterms:created>
  <dcterms:modified xsi:type="dcterms:W3CDTF">2016-10-24T15:41:43Z</dcterms:modified>
</cp:coreProperties>
</file>