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9"/>
  </p:notesMasterIdLst>
  <p:handoutMasterIdLst>
    <p:handoutMasterId r:id="rId20"/>
  </p:handoutMasterIdLst>
  <p:sldIdLst>
    <p:sldId id="356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76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328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Relationship Id="rId3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18,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e.metu.edu.tr/~alatan/Courses/Demo/AppletParzen.html" TargetMode="External"/><Relationship Id="rId4" Type="http://schemas.openxmlformats.org/officeDocument/2006/relationships/hyperlink" Target="http://www.cs.rutgers.edu/~mdstone/class/520-spring-00/lec6.pdf" TargetMode="External"/><Relationship Id="rId5" Type="http://schemas.openxmlformats.org/officeDocument/2006/relationships/hyperlink" Target="http://people.revoledu.com/kardi/tutorial/KNN/" TargetMode="External"/><Relationship Id="rId6" Type="http://schemas.openxmlformats.org/officeDocument/2006/relationships/hyperlink" Target="http://cgm.cs.mcgill.ca/~soss/cs644/projects/simard/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png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rii.ricoh.com/~stork/DHSch4part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3.bin"/><Relationship Id="rId14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8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9.wmf"/><Relationship Id="rId9" Type="http://schemas.openxmlformats.org/officeDocument/2006/relationships/oleObject" Target="../embeddings/oleObject21.bin"/><Relationship Id="rId10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3" Type="http://schemas.openxmlformats.org/officeDocument/2006/relationships/image" Target="../media/image1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0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5.wmf"/><Relationship Id="rId9" Type="http://schemas.openxmlformats.org/officeDocument/2006/relationships/image" Target="../media/image1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1.emf"/><Relationship Id="rId8" Type="http://schemas.openxmlformats.org/officeDocument/2006/relationships/oleObject" Target="../embeddings/oleObject16.bin"/><Relationship Id="rId9" Type="http://schemas.openxmlformats.org/officeDocument/2006/relationships/image" Target="../media/image2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18: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ε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</a:t>
            </a:r>
            <a:r>
              <a:rPr lang="en-US" sz="18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∞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33024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337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8" name="Equation" r:id="rId3" imgW="1054080" imgH="266400" progId="Equation.3">
                  <p:embed/>
                </p:oleObj>
              </mc:Choice>
              <mc:Fallback>
                <p:oleObj name="Equation" r:id="rId3" imgW="1054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709613"/>
                        <a:ext cx="1054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9" name="Equation" r:id="rId5" imgW="2222280" imgH="291960" progId="Equation.3">
                  <p:embed/>
                </p:oleObj>
              </mc:Choice>
              <mc:Fallback>
                <p:oleObj name="Equation" r:id="rId5" imgW="2222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311275"/>
                        <a:ext cx="2222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0" name="Equation" r:id="rId7" imgW="1625400" imgH="266400" progId="Equation.3">
                  <p:embed/>
                </p:oleObj>
              </mc:Choice>
              <mc:Fallback>
                <p:oleObj name="Equation" r:id="rId7" imgW="1625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1970088"/>
                        <a:ext cx="16256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1" name="Equation" r:id="rId9" imgW="2501640" imgH="266400" progId="Equation.3">
                  <p:embed/>
                </p:oleObj>
              </mc:Choice>
              <mc:Fallback>
                <p:oleObj name="Equation" r:id="rId9" imgW="2501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614613"/>
                        <a:ext cx="25019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2" name="Equation" r:id="rId11" imgW="2565360" imgH="711000" progId="Equation.3">
                  <p:embed/>
                </p:oleObj>
              </mc:Choice>
              <mc:Fallback>
                <p:oleObj name="Equation" r:id="rId11" imgW="25653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976043"/>
                        <a:ext cx="2565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3" name="Equation" r:id="rId13" imgW="2552400" imgH="711000" progId="Equation.DSMT4">
                  <p:embed/>
                </p:oleObj>
              </mc:Choice>
              <mc:Fallback>
                <p:oleObj name="Equation" r:id="rId13" imgW="2552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222750"/>
                        <a:ext cx="2552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5724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  <p:extLst>
      <p:ext uri="{BB962C8B-B14F-4D97-AF65-F5344CB8AC3E}">
        <p14:creationId xmlns:p14="http://schemas.microsoft.com/office/powerpoint/2010/main" val="887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err="1" smtClean="0"/>
              <a:t>x</a:t>
            </a:r>
            <a:r>
              <a:rPr lang="en-US" sz="1800" dirty="0" err="1" smtClean="0"/>
              <a:t>|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j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      . </a:t>
            </a:r>
            <a:r>
              <a:rPr lang="en-US" sz="1800" i="1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58303"/>
              </p:ext>
            </p:extLst>
          </p:nvPr>
        </p:nvGraphicFramePr>
        <p:xfrm>
          <a:off x="2172705" y="5656422"/>
          <a:ext cx="175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3" imgW="876300" imgH="342900" progId="Equation.DSMT4">
                  <p:embed/>
                </p:oleObj>
              </mc:Choice>
              <mc:Fallback>
                <p:oleObj name="Equation" r:id="rId3" imgW="876300" imgH="342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705" y="5656422"/>
                        <a:ext cx="1752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532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x is 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0" name="Equation" r:id="rId3" imgW="1803240" imgH="469800" progId="Equation.3">
                  <p:embed/>
                </p:oleObj>
              </mc:Choice>
              <mc:Fallback>
                <p:oleObj name="Equation" r:id="rId3" imgW="18032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995" y="4078077"/>
                        <a:ext cx="1803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1" name="Equation" r:id="rId5" imgW="2070000" imgH="647640" progId="Equation.3">
                  <p:embed/>
                </p:oleObj>
              </mc:Choice>
              <mc:Fallback>
                <p:oleObj name="Equation" r:id="rId5" imgW="2070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188335"/>
                        <a:ext cx="20701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2" name="Equation" r:id="rId7" imgW="1079280" imgH="419040" progId="Equation.3">
                  <p:embed/>
                </p:oleObj>
              </mc:Choice>
              <mc:Fallback>
                <p:oleObj name="Equation" r:id="rId7" imgW="1079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2168" y="2340885"/>
                        <a:ext cx="1079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3" name="Equation" r:id="rId9" imgW="939600" imgH="558720" progId="Equation.3">
                  <p:embed/>
                </p:oleObj>
              </mc:Choice>
              <mc:Fallback>
                <p:oleObj name="Equation" r:id="rId9" imgW="9396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421" y="2199963"/>
                        <a:ext cx="9398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4" name="Equation" r:id="rId11" imgW="1117440" imgH="558720" progId="Equation.DSMT4">
                  <p:embed/>
                </p:oleObj>
              </mc:Choice>
              <mc:Fallback>
                <p:oleObj name="Equation" r:id="rId11" imgW="1117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731" y="4375543"/>
                        <a:ext cx="1117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  <p:extLst>
      <p:ext uri="{BB962C8B-B14F-4D97-AF65-F5344CB8AC3E}">
        <p14:creationId xmlns:p14="http://schemas.microsoft.com/office/powerpoint/2010/main" val="25466738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3" imgW="4419360" imgH="419040" progId="Equation.DSMT4">
                  <p:embed/>
                </p:oleObj>
              </mc:Choice>
              <mc:Fallback>
                <p:oleObj name="Equation" r:id="rId3" imgW="4419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474741"/>
                        <a:ext cx="4419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494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0" name="Equation" r:id="rId3" imgW="1498320" imgH="419040" progId="Equation.3">
                  <p:embed/>
                </p:oleObj>
              </mc:Choice>
              <mc:Fallback>
                <p:oleObj name="Equation" r:id="rId3" imgW="14983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4" y="1199082"/>
                        <a:ext cx="1498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1" name="Equation" r:id="rId5" imgW="977760" imgH="330120" progId="Equation.3">
                  <p:embed/>
                </p:oleObj>
              </mc:Choice>
              <mc:Fallback>
                <p:oleObj name="Equation" r:id="rId5" imgW="9777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468" y="1186565"/>
                        <a:ext cx="977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2" name="Equation" r:id="rId7" imgW="787320" imgH="330120" progId="Equation.DSMT4">
                  <p:embed/>
                </p:oleObj>
              </mc:Choice>
              <mc:Fallback>
                <p:oleObj name="Equation" r:id="rId7" imgW="787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121" y="1968344"/>
                        <a:ext cx="7874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00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dirty="0" smtClean="0">
                <a:latin typeface="+mj-lt"/>
                <a:sym typeface="Symbol" pitchFamily="18" charset="2"/>
              </a:rPr>
              <a:t>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err="1" smtClean="0">
                <a:latin typeface="+mj-lt"/>
                <a:sym typeface="Symbol" pitchFamily="18" charset="2"/>
              </a:rPr>
              <a:t>φ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4" name="Equation" r:id="rId3" imgW="4012920" imgH="1688760" progId="Equation.3">
                  <p:embed/>
                </p:oleObj>
              </mc:Choice>
              <mc:Fallback>
                <p:oleObj name="Equation" r:id="rId3" imgW="401292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1309895"/>
                        <a:ext cx="4013200" cy="168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5" name="Equation" r:id="rId5" imgW="1726920" imgH="672840" progId="Equation.3">
                  <p:embed/>
                </p:oleObj>
              </mc:Choice>
              <mc:Fallback>
                <p:oleObj name="Equation" r:id="rId5" imgW="1726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846" y="3680812"/>
                        <a:ext cx="1727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6" name="Equation" r:id="rId7" imgW="2514600" imgH="672840" progId="Equation.DSMT4">
                  <p:embed/>
                </p:oleObj>
              </mc:Choice>
              <mc:Fallback>
                <p:oleObj name="Equation" r:id="rId7" imgW="25146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2327" y="4145508"/>
                        <a:ext cx="2514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70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</a:p>
          <a:p>
            <a:pPr marL="173038" lvl="2" eaLnBrk="1" hangingPunct="1">
              <a:lnSpc>
                <a:spcPct val="150000"/>
              </a:lnSpc>
              <a:spcAft>
                <a:spcPts val="1800"/>
              </a:spcAft>
            </a:pPr>
            <a:r>
              <a:rPr lang="en-US" sz="1800" b="1" i="1" dirty="0">
                <a:sym typeface="Symbol" pitchFamily="18" charset="2"/>
              </a:rPr>
              <a:t>a</a:t>
            </a:r>
            <a:r>
              <a:rPr lang="en-US" sz="1800" b="1" i="1" dirty="0" smtClean="0">
                <a:sym typeface="Symbol" pitchFamily="18" charset="2"/>
              </a:rPr>
              <a:t>nd                      </a:t>
            </a:r>
            <a:r>
              <a:rPr lang="en-US" sz="1800" i="1" dirty="0" smtClean="0">
                <a:sym typeface="Symbol" pitchFamily="18" charset="2"/>
              </a:rPr>
              <a:t>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7938" eaLnBrk="1" hangingPunct="1"/>
            <a:r>
              <a:rPr lang="en-US" sz="1800" b="1" dirty="0" smtClean="0">
                <a:sym typeface="Symbol" pitchFamily="18" charset="2"/>
              </a:rPr>
              <a:t>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4" name="Equation" r:id="rId4" imgW="2450880" imgH="672840" progId="Equation.DSMT4">
                  <p:embed/>
                </p:oleObj>
              </mc:Choice>
              <mc:Fallback>
                <p:oleObj name="Equation" r:id="rId4" imgW="2450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189" y="3232171"/>
                        <a:ext cx="2451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61956"/>
              </p:ext>
            </p:extLst>
          </p:nvPr>
        </p:nvGraphicFramePr>
        <p:xfrm>
          <a:off x="5955632" y="1650999"/>
          <a:ext cx="1686362" cy="66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5" name="Equation" r:id="rId6" imgW="1003300" imgH="393700" progId="Equation.DSMT4">
                  <p:embed/>
                </p:oleObj>
              </mc:Choice>
              <mc:Fallback>
                <p:oleObj name="Equation" r:id="rId6" imgW="10033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55632" y="1650999"/>
                        <a:ext cx="1686362" cy="661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066912"/>
              </p:ext>
            </p:extLst>
          </p:nvPr>
        </p:nvGraphicFramePr>
        <p:xfrm>
          <a:off x="5794459" y="2409491"/>
          <a:ext cx="1109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6" name="Equation" r:id="rId8" imgW="660400" imgH="254000" progId="Equation.DSMT4">
                  <p:embed/>
                </p:oleObj>
              </mc:Choice>
              <mc:Fallback>
                <p:oleObj name="Equation" r:id="rId8" imgW="660400" imgH="2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94459" y="2409491"/>
                        <a:ext cx="1109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8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err="1" smtClean="0">
                <a:sym typeface="Symbol" pitchFamily="18" charset="2"/>
              </a:rPr>
              <a:t>ω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aseline="-25000" dirty="0" smtClean="0">
                <a:sym typeface="Symbol" pitchFamily="18" charset="2"/>
              </a:rPr>
              <a:t>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4" name="Equation" r:id="rId3" imgW="2831760" imgH="939600" progId="Equation.DSMT4">
                  <p:embed/>
                </p:oleObj>
              </mc:Choice>
              <mc:Fallback>
                <p:oleObj name="Equation" r:id="rId3" imgW="28317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2465" y="2089227"/>
                        <a:ext cx="28321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97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7300</TotalTime>
  <Words>1057</Words>
  <Application>Microsoft Macintosh PowerPoint</Application>
  <PresentationFormat>Letter Paper (8.5x11 in)</PresentationFormat>
  <Paragraphs>105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Symbol</vt:lpstr>
      <vt:lpstr>Tahoma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408</cp:revision>
  <dcterms:created xsi:type="dcterms:W3CDTF">2002-09-12T17:13:32Z</dcterms:created>
  <dcterms:modified xsi:type="dcterms:W3CDTF">2016-10-10T15:34:06Z</dcterms:modified>
</cp:coreProperties>
</file>