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8">
          <p15:clr>
            <a:srgbClr val="A4A3A4"/>
          </p15:clr>
        </p15:guide>
        <p15:guide id="2" pos="28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43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44" y="176"/>
      </p:cViewPr>
      <p:guideLst>
        <p:guide orient="horz" pos="2368"/>
        <p:guide pos="2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30" y="159881"/>
            <a:ext cx="480110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3822 </a:t>
            </a:r>
            <a:r>
              <a:rPr lang="en-US" sz="1800" b="1" dirty="0">
                <a:solidFill>
                  <a:srgbClr val="333399"/>
                </a:solidFill>
              </a:rPr>
              <a:t>– </a:t>
            </a:r>
            <a:r>
              <a:rPr lang="en-US" sz="1800" b="1" dirty="0" smtClean="0">
                <a:solidFill>
                  <a:srgbClr val="333399"/>
                </a:solidFill>
              </a:rPr>
              <a:t>Software Tools For Engineers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https://www.youtube.com/watch?v=aKAQ2Su2FdY" TargetMode="External"/><Relationship Id="rId5" Type="http://schemas.openxmlformats.org/officeDocument/2006/relationships/hyperlink" Target="https://www.youtube.com/watch?v=xDVC3wKjS64" TargetMode="External"/><Relationship Id="rId6" Type="http://schemas.openxmlformats.org/officeDocument/2006/relationships/hyperlink" Target="https://www.youtube.com/watch?v=Q2sFmqvpBe0" TargetMode="External"/><Relationship Id="rId7" Type="http://schemas.openxmlformats.org/officeDocument/2006/relationships/hyperlink" Target="https://www.youtube.com/watch?v=1cPSeJLspT8" TargetMode="External"/><Relationship Id="rId8" Type="http://schemas.openxmlformats.org/officeDocument/2006/relationships/hyperlink" Target="http://hackles.org/strips/cartoon37.png" TargetMode="External"/><Relationship Id="rId9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 smtClean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Function Prototypes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Overloading Functions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Call By Value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Call By Reference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Variable Scope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Memory Allocation Revisited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13: </a:t>
            </a:r>
            <a:r>
              <a:rPr lang="en-US" b="1" smtClean="0">
                <a:solidFill>
                  <a:schemeClr val="accent1"/>
                </a:solidFill>
              </a:rPr>
              <a:t>Function Calls in C/C++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  <a:hlinkClick r:id="rId2" invalidUrl="http://www.lynda.com/C-tutorials/Up-Running-C/173754-2.html?srchtrk=index:1&#10;linktypeid:2&#10;q:memory+allocation+in+C&#10;page:1&#10;s:relevance&#10;sa:true&#10;producttypeid:2"/>
              </a:rPr>
              <a:t>Lynda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  <a:hlinkClick r:id="rId3" invalidUrl="http://www.lynda.com/C-tutorials/Up-Running-C/173754-2.html?srchtrk=index:1&#10;linktypeid:2&#10;q:memory+allocation+in+C&#10;page:1&#10;s:relevance&#10;sa:true&#10;producttypeid:2"/>
              </a:rPr>
              <a:t>: Up and Running in C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  <a:hlinkClick r:id="rId4"/>
              </a:rPr>
              <a:t>YouTube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  <a:hlinkClick r:id="rId5"/>
              </a:rPr>
              <a:t>: C Tutorial</a:t>
            </a:r>
            <a:endParaRPr lang="en-US" sz="1800" b="1" dirty="0" smtClean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  <a:hlinkClick r:id="rId6"/>
              </a:rPr>
              <a:t>YouTube: The Call Stack</a:t>
            </a:r>
            <a:endParaRPr lang="en-US" sz="1800" b="1" dirty="0" smtClean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  <a:hlinkClick r:id="rId7"/>
              </a:rPr>
              <a:t>YouTube: Variable Scope</a:t>
            </a:r>
            <a:endParaRPr lang="en-US" sz="1800" b="1" dirty="0" smtClean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5" name="Picture 4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9652" y="1014115"/>
            <a:ext cx="7807569" cy="296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7029</TotalTime>
  <Words>34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369</cp:revision>
  <dcterms:created xsi:type="dcterms:W3CDTF">2002-09-12T17:13:32Z</dcterms:created>
  <dcterms:modified xsi:type="dcterms:W3CDTF">2016-09-28T12:47:08Z</dcterms:modified>
</cp:coreProperties>
</file>