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5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816" y="176"/>
      </p:cViewPr>
      <p:guideLst>
        <p:guide orient="horz" pos="2368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30" y="159881"/>
            <a:ext cx="48011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3822 </a:t>
            </a:r>
            <a:r>
              <a:rPr lang="en-US" sz="1800" b="1" dirty="0">
                <a:solidFill>
                  <a:srgbClr val="333399"/>
                </a:solidFill>
              </a:rPr>
              <a:t>– </a:t>
            </a:r>
            <a:r>
              <a:rPr lang="en-US" sz="1800" b="1" dirty="0" smtClean="0">
                <a:solidFill>
                  <a:srgbClr val="333399"/>
                </a:solidFill>
              </a:rPr>
              <a:t>Software Tools For Engineers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algrind.org/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https://www.youtube.com/watch?v=xDVC3wKjS64" TargetMode="External"/><Relationship Id="rId7" Type="http://schemas.openxmlformats.org/officeDocument/2006/relationships/hyperlink" Target="http://www.barrgroup.com/images/articles/SafeMemoryUtilization03SingleHeapAllocation.gif" TargetMode="External"/><Relationship Id="rId8" Type="http://schemas.openxmlformats.org/officeDocument/2006/relationships/image" Target="../media/image2.tiff"/><Relationship Id="rId9" Type="http://schemas.openxmlformats.org/officeDocument/2006/relationships/hyperlink" Target="http://www.bogotobogo.com/cplusplus/images/assembly/memory_diagram.png" TargetMode="External"/><Relationship Id="rId10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 smtClean="0">
                <a:solidFill>
                  <a:schemeClr val="tx2"/>
                </a:solidFill>
                <a:latin typeface="+mn-lt"/>
              </a:rPr>
              <a:t>Malloc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New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smtClean="0">
                <a:solidFill>
                  <a:schemeClr val="tx2"/>
                </a:solidFill>
                <a:latin typeface="+mn-lt"/>
              </a:rPr>
              <a:t>Scope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Garbage Collection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Memory Leaks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smtClean="0">
                <a:solidFill>
                  <a:schemeClr val="accent1"/>
                </a:solidFill>
              </a:rPr>
              <a:t>12: </a:t>
            </a:r>
            <a:r>
              <a:rPr lang="en-US" b="1" dirty="0" smtClean="0">
                <a:solidFill>
                  <a:schemeClr val="accent1"/>
                </a:solidFill>
              </a:rPr>
              <a:t>Memory Allocation and Scope in C/C++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94169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Valgrind: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3"/>
              </a:rPr>
              <a:t>Memory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4" invalidUrl="http://www.lynda.com/C-tutorials/C-Essential-Training/164457-2.html?srchtrk=index:1&#10;linktypeid:2&#10;q:Make+files+Unix&#10;page:1&#10;s:relevance&#10;sa:true&#10;producttypeid:2"/>
              </a:rPr>
              <a:t>Checking Tool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5" invalidUrl="http://www.lynda.com/C-tutorials/Up-Running-C/173754-2.html?srchtrk=index:1&#10;linktypeid:2&#10;q:memory+allocation+in+C&#10;page:1&#10;s:relevance&#10;sa:true&#10;producttypeid:2"/>
              </a:rPr>
              <a:t>Lynda: Up and Running in C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  <a:hlinkClick r:id="rId6"/>
              </a:rPr>
              <a:t>YouTube: Memory Allocation</a:t>
            </a:r>
            <a:endParaRPr lang="en-US" sz="1800" b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418" y="1340554"/>
            <a:ext cx="3543593" cy="2385257"/>
          </a:xfrm>
          <a:prstGeom prst="rect">
            <a:avLst/>
          </a:prstGeom>
        </p:spPr>
      </p:pic>
      <p:pic>
        <p:nvPicPr>
          <p:cNvPr id="4" name="Picture 3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437" y="1280162"/>
            <a:ext cx="4012565" cy="246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7007</TotalTime>
  <Words>33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Times New Roman</vt:lpstr>
      <vt:lpstr>Arial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365</cp:revision>
  <dcterms:created xsi:type="dcterms:W3CDTF">2002-09-12T17:13:32Z</dcterms:created>
  <dcterms:modified xsi:type="dcterms:W3CDTF">2016-09-25T18:37:20Z</dcterms:modified>
</cp:coreProperties>
</file>