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13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2368"/>
        <p:guide pos="1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30" y="159881"/>
            <a:ext cx="48011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3822 </a:t>
            </a:r>
            <a:r>
              <a:rPr lang="en-US" sz="1800" b="1" dirty="0">
                <a:solidFill>
                  <a:srgbClr val="333399"/>
                </a:solidFill>
              </a:rPr>
              <a:t>– </a:t>
            </a:r>
            <a:r>
              <a:rPr lang="en-US" sz="1800" b="1" dirty="0" smtClean="0">
                <a:solidFill>
                  <a:srgbClr val="333399"/>
                </a:solidFill>
              </a:rPr>
              <a:t>Software Tools For Engineers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Zpom8ouYD8" TargetMode="External"/><Relationship Id="rId4" Type="http://schemas.openxmlformats.org/officeDocument/2006/relationships/hyperlink" Target="https://www.youtube.com/watch?v=eE7Bfw9lFfs" TargetMode="External"/><Relationship Id="rId5" Type="http://schemas.openxmlformats.org/officeDocument/2006/relationships/hyperlink" Target="https://www.youtube.com/watch?v=zk9dfLQ2sJU" TargetMode="External"/><Relationship Id="rId6" Type="http://schemas.openxmlformats.org/officeDocument/2006/relationships/hyperlink" Target="http://graphics.adaptec.com/us/lvl_raid50_wp.gif" TargetMode="External"/><Relationship Id="rId7" Type="http://schemas.openxmlformats.org/officeDocument/2006/relationships/image" Target="../media/image2.png"/><Relationship Id="rId8" Type="http://schemas.openxmlformats.org/officeDocument/2006/relationships/hyperlink" Target="http://g-ecx.images-amazon.com/images/G/01/electronics/detail-page/sc_b00sto4bay-05raid.jpg" TargetMode="External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ynda.com/Mac-OS-X-10-6-tutorials/Unix-for-Mac-OS-X-Users/78546-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The Unix File System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Redundant Storage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Disk Management Commands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Symbolic Links and Virtual Mounts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smtClean="0">
                <a:solidFill>
                  <a:schemeClr val="tx2"/>
                </a:solidFill>
                <a:latin typeface="+mn-lt"/>
              </a:rPr>
              <a:t>Security Issues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1"/>
                </a:solidFill>
              </a:rPr>
              <a:t>Disks, File Systems and I/O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55238" y="3759200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2"/>
              </a:rPr>
              <a:t>Lynda: Unix for Mac Users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3"/>
              </a:rPr>
              <a:t>YouTube: Unix File System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4"/>
              </a:rPr>
              <a:t>YouTube: RAID Basics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smtClean="0">
                <a:solidFill>
                  <a:schemeClr val="tx2"/>
                </a:solidFill>
                <a:latin typeface="+mn-lt"/>
                <a:hlinkClick r:id="rId5"/>
              </a:rPr>
              <a:t>YouTube: du and </a:t>
            </a:r>
            <a:r>
              <a:rPr lang="en-US" sz="1800" b="1" smtClean="0">
                <a:solidFill>
                  <a:schemeClr val="tx2"/>
                </a:solidFill>
                <a:latin typeface="+mn-lt"/>
                <a:hlinkClick r:id="rId5"/>
              </a:rPr>
              <a:t>df</a:t>
            </a:r>
            <a:endParaRPr lang="en-US" sz="1800" b="1" dirty="0" smtClean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555" y="1110544"/>
            <a:ext cx="2769836" cy="2648656"/>
          </a:xfrm>
          <a:prstGeom prst="rect">
            <a:avLst/>
          </a:prstGeom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8334" y="4025900"/>
            <a:ext cx="2681111" cy="2198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6939</TotalTime>
  <Words>50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370</cp:revision>
  <dcterms:created xsi:type="dcterms:W3CDTF">2002-09-12T17:13:32Z</dcterms:created>
  <dcterms:modified xsi:type="dcterms:W3CDTF">2016-09-16T13:02:46Z</dcterms:modified>
</cp:coreProperties>
</file>