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43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44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30" y="159881"/>
            <a:ext cx="480110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3822 </a:t>
            </a:r>
            <a:r>
              <a:rPr lang="en-US" sz="1800" b="1" dirty="0">
                <a:solidFill>
                  <a:srgbClr val="333399"/>
                </a:solidFill>
              </a:rPr>
              <a:t>– </a:t>
            </a:r>
            <a:r>
              <a:rPr lang="en-US" sz="1800" b="1" dirty="0" smtClean="0">
                <a:solidFill>
                  <a:srgbClr val="333399"/>
                </a:solidFill>
              </a:rPr>
              <a:t>Software Tools For Engineers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ynda.com" TargetMode="External"/><Relationship Id="rId4" Type="http://schemas.openxmlformats.org/officeDocument/2006/relationships/hyperlink" Target="http://www.youtube.com" TargetMode="External"/><Relationship Id="rId5" Type="http://schemas.openxmlformats.org/officeDocument/2006/relationships/hyperlink" Target="https://www.lynda.com/Fusion-tutorials/Virtualization-Essential-Training/163066-2.html" TargetMode="External"/><Relationship Id="rId6" Type="http://schemas.openxmlformats.org/officeDocument/2006/relationships/hyperlink" Target="https://www.youtube.com/watch?v=dsvu-H_D9Bo&amp;ab_channel=IBMServices" TargetMode="External"/><Relationship Id="rId7" Type="http://schemas.openxmlformats.org/officeDocument/2006/relationships/hyperlink" Target="https://www.lynda.com/Azure-tutorials/Microsoft-Azure-Developers/474687-2.html" TargetMode="External"/><Relationship Id="rId8" Type="http://schemas.openxmlformats.org/officeDocument/2006/relationships/hyperlink" Target="http://www.pcmag.com/article2/0,2817,2372163,00.asp" TargetMode="External"/><Relationship Id="rId9" Type="http://schemas.openxmlformats.org/officeDocument/2006/relationships/hyperlink" Target="https://www.youtube.com/watch?v=dSN0HeI3Tto&amp;ab_channel=realmsdev" TargetMode="External"/><Relationship Id="rId10" Type="http://schemas.openxmlformats.org/officeDocument/2006/relationships/hyperlink" Target="https://www.youtube.com/watch?v=7V8HikBP1vQ&amp;ab_channel=TroyHun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ip.piconepress.com/courses/temple/ece_3822/syllabus/curr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8210949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 smtClean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Course Syllabus		Why Virtualization?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	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Evolution of the Course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Cloud Computing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New for Fall 2016	</a:t>
            </a:r>
            <a:r>
              <a:rPr lang="en-US" sz="1800" b="1" dirty="0">
                <a:solidFill>
                  <a:schemeClr val="tx2"/>
                </a:solidFill>
              </a:rPr>
              <a:t>	</a:t>
            </a:r>
            <a:r>
              <a:rPr lang="en-US" sz="1800" b="1" dirty="0" smtClean="0">
                <a:solidFill>
                  <a:schemeClr val="tx2"/>
                </a:solidFill>
              </a:rPr>
              <a:t>Microsoft Azure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Syllabus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3"/>
              </a:rPr>
              <a:t>Lynda.com: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4"/>
              </a:rPr>
              <a:t>YouTube: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Essentials of Virtualization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IBM Virtualization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7"/>
              </a:rPr>
              <a:t>Microsoft Azure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8"/>
              </a:rPr>
              <a:t>Cloud Computing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9"/>
              </a:rPr>
              <a:t>The Cloud and Azure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10"/>
              </a:rPr>
              <a:t>Azure In Depth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01: </a:t>
            </a:r>
            <a:r>
              <a:rPr lang="en-US" b="1" dirty="0" smtClean="0">
                <a:solidFill>
                  <a:schemeClr val="accent1"/>
                </a:solidFill>
              </a:rPr>
              <a:t>Virtualization and Cloud Computing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6786</TotalTime>
  <Words>11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349</cp:revision>
  <dcterms:created xsi:type="dcterms:W3CDTF">2002-09-12T17:13:32Z</dcterms:created>
  <dcterms:modified xsi:type="dcterms:W3CDTF">2016-08-30T20:53:03Z</dcterms:modified>
</cp:coreProperties>
</file>