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16" r:id="rId19"/>
    <p:sldId id="531"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75" autoAdjust="0"/>
    <p:restoredTop sz="95377" autoAdjust="0"/>
  </p:normalViewPr>
  <p:slideViewPr>
    <p:cSldViewPr snapToGrid="0">
      <p:cViewPr varScale="1">
        <p:scale>
          <a:sx n="91" d="100"/>
          <a:sy n="91" d="100"/>
        </p:scale>
        <p:origin x="1144"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1" Type="http://schemas.openxmlformats.org/officeDocument/2006/relationships/image" Target="../media/image27.wmf"/><Relationship Id="rId2"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ople.csail.mit.edu/mcollins/6864/slides/wordsim.4up.pdf" TargetMode="External"/><Relationship Id="rId4" Type="http://schemas.openxmlformats.org/officeDocument/2006/relationships/hyperlink" Target="http://gseni.minedata2learn.com/my_pr/PR-7-Clustering.pdf" TargetMode="External"/><Relationship Id="rId5" Type="http://schemas.openxmlformats.org/officeDocument/2006/relationships/hyperlink" Target="http://www.cs.cmu.edu/afs/cs/project/jair/pub/volume4/fisher96a-html/node6.html" TargetMode="External"/><Relationship Id="rId6" Type="http://schemas.openxmlformats.org/officeDocument/2006/relationships/hyperlink" Target="https://www.ucl.ac.uk/oncology/MicroCore/HTML_resource/Hier_Clust.htm" TargetMode="External"/><Relationship Id="rId7" Type="http://schemas.openxmlformats.org/officeDocument/2006/relationships/hyperlink" Target="http://www.ece.msstate.edu/research/isip/projects/speech/software/demonstrations/applets/util/pattern_recognition/current/index.html"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www.cogs.indiana.edu/socmathpsych/smp03/zoubi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2.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3.wmf"/><Relationship Id="rId5" Type="http://schemas.openxmlformats.org/officeDocument/2006/relationships/oleObject" Target="../embeddings/oleObject31.bin"/><Relationship Id="rId6" Type="http://schemas.openxmlformats.org/officeDocument/2006/relationships/image" Target="../media/image34.wmf"/><Relationship Id="rId7" Type="http://schemas.openxmlformats.org/officeDocument/2006/relationships/oleObject" Target="../embeddings/oleObject32.bin"/><Relationship Id="rId8" Type="http://schemas.openxmlformats.org/officeDocument/2006/relationships/image" Target="../media/image35.wmf"/><Relationship Id="rId9" Type="http://schemas.openxmlformats.org/officeDocument/2006/relationships/image" Target="../media/image32.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3.wmf"/><Relationship Id="rId5" Type="http://schemas.openxmlformats.org/officeDocument/2006/relationships/oleObject" Target="../embeddings/oleObject35.bin"/><Relationship Id="rId6" Type="http://schemas.openxmlformats.org/officeDocument/2006/relationships/image" Target="../media/image34.wmf"/><Relationship Id="rId7" Type="http://schemas.openxmlformats.org/officeDocument/2006/relationships/oleObject" Target="../embeddings/oleObject36.bin"/><Relationship Id="rId8" Type="http://schemas.openxmlformats.org/officeDocument/2006/relationships/image" Target="../media/image35.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6.bin"/><Relationship Id="rId20" Type="http://schemas.openxmlformats.org/officeDocument/2006/relationships/image" Target="../media/image15.wmf"/><Relationship Id="rId10" Type="http://schemas.openxmlformats.org/officeDocument/2006/relationships/image" Target="../media/image10.wmf"/><Relationship Id="rId11" Type="http://schemas.openxmlformats.org/officeDocument/2006/relationships/oleObject" Target="../embeddings/oleObject7.bin"/><Relationship Id="rId12" Type="http://schemas.openxmlformats.org/officeDocument/2006/relationships/image" Target="../media/image11.wmf"/><Relationship Id="rId13" Type="http://schemas.openxmlformats.org/officeDocument/2006/relationships/oleObject" Target="../embeddings/oleObject8.bin"/><Relationship Id="rId14" Type="http://schemas.openxmlformats.org/officeDocument/2006/relationships/image" Target="../media/image12.wmf"/><Relationship Id="rId15" Type="http://schemas.openxmlformats.org/officeDocument/2006/relationships/oleObject" Target="../embeddings/oleObject9.bin"/><Relationship Id="rId16" Type="http://schemas.openxmlformats.org/officeDocument/2006/relationships/image" Target="../media/image13.wmf"/><Relationship Id="rId17" Type="http://schemas.openxmlformats.org/officeDocument/2006/relationships/oleObject" Target="../embeddings/oleObject10.bin"/><Relationship Id="rId18" Type="http://schemas.openxmlformats.org/officeDocument/2006/relationships/image" Target="../media/image14.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7" Type="http://schemas.openxmlformats.org/officeDocument/2006/relationships/oleObject" Target="../embeddings/oleObject5.bin"/><Relationship Id="rId8" Type="http://schemas.openxmlformats.org/officeDocument/2006/relationships/image" Target="../media/image9.wmf"/></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5.bin"/><Relationship Id="rId20" Type="http://schemas.openxmlformats.org/officeDocument/2006/relationships/oleObject" Target="../embeddings/oleObject21.bin"/><Relationship Id="rId21" Type="http://schemas.openxmlformats.org/officeDocument/2006/relationships/image" Target="../media/image23.wmf"/><Relationship Id="rId22" Type="http://schemas.openxmlformats.org/officeDocument/2006/relationships/oleObject" Target="../embeddings/oleObject22.bin"/><Relationship Id="rId23" Type="http://schemas.openxmlformats.org/officeDocument/2006/relationships/image" Target="../media/image24.wmf"/><Relationship Id="rId10" Type="http://schemas.openxmlformats.org/officeDocument/2006/relationships/image" Target="../media/image18.wmf"/><Relationship Id="rId11" Type="http://schemas.openxmlformats.org/officeDocument/2006/relationships/oleObject" Target="../embeddings/oleObject16.bin"/><Relationship Id="rId12" Type="http://schemas.openxmlformats.org/officeDocument/2006/relationships/image" Target="../media/image19.wmf"/><Relationship Id="rId13" Type="http://schemas.openxmlformats.org/officeDocument/2006/relationships/oleObject" Target="../embeddings/oleObject17.bin"/><Relationship Id="rId14" Type="http://schemas.openxmlformats.org/officeDocument/2006/relationships/image" Target="../media/image20.wmf"/><Relationship Id="rId15" Type="http://schemas.openxmlformats.org/officeDocument/2006/relationships/oleObject" Target="../embeddings/oleObject18.bin"/><Relationship Id="rId16" Type="http://schemas.openxmlformats.org/officeDocument/2006/relationships/oleObject" Target="../embeddings/oleObject19.bin"/><Relationship Id="rId17" Type="http://schemas.openxmlformats.org/officeDocument/2006/relationships/image" Target="../media/image21.wmf"/><Relationship Id="rId18" Type="http://schemas.openxmlformats.org/officeDocument/2006/relationships/oleObject" Target="../embeddings/oleObject20.bin"/><Relationship Id="rId19" Type="http://schemas.openxmlformats.org/officeDocument/2006/relationships/image" Target="../media/image22.wmf"/><Relationship Id="rId1" Type="http://schemas.openxmlformats.org/officeDocument/2006/relationships/vmlDrawing" Target="../drawings/vmlDrawing3.vml"/><Relationship Id="rId2" Type="http://schemas.openxmlformats.org/officeDocument/2006/relationships/slideLayout" Target="../slideLayouts/slideLayout3.xml"/><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oleObject" Target="../embeddings/oleObject26.bin"/><Relationship Id="rId6" Type="http://schemas.openxmlformats.org/officeDocument/2006/relationships/image" Target="../media/image28.wmf"/><Relationship Id="rId7" Type="http://schemas.openxmlformats.org/officeDocument/2006/relationships/oleObject" Target="../embeddings/oleObject27.bin"/><Relationship Id="rId8" Type="http://schemas.openxmlformats.org/officeDocument/2006/relationships/image" Target="../media/image29.wmf"/><Relationship Id="rId9" Type="http://schemas.openxmlformats.org/officeDocument/2006/relationships/oleObject" Target="../embeddings/oleObject28.bin"/><Relationship Id="rId10"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32</a:t>
            </a:r>
            <a:r>
              <a:rPr lang="en-US" b="1" dirty="0" smtClean="0">
                <a:solidFill>
                  <a:schemeClr val="accent1"/>
                </a:solidFill>
              </a:rPr>
              <a:t>: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7"/>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29"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30"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31"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49"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77"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78"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79"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extLst>
      <p:ext uri="{BB962C8B-B14F-4D97-AF65-F5344CB8AC3E}">
        <p14:creationId xmlns:p14="http://schemas.microsoft.com/office/powerpoint/2010/main" val="2429101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err="1" smtClean="0">
                <a:sym typeface="Symbol"/>
              </a:rPr>
              <a:t>θ</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err="1" smtClean="0">
                <a:sym typeface="Symbol"/>
              </a:rPr>
              <a:t>θ</a:t>
            </a:r>
            <a:r>
              <a:rPr lang="en-US" altLang="en-US" sz="1800" i="1" kern="0" baseline="-25000" dirty="0" err="1"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31"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32"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err="1" smtClean="0">
                <a:sym typeface="Symbol"/>
              </a:rPr>
              <a:t>ω</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err="1" smtClean="0">
                <a:sym typeface="Symbol"/>
              </a:rPr>
              <a:t>θ</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err="1" smtClean="0">
                <a:sym typeface="Symbol"/>
              </a:rPr>
              <a:t>θ</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45"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46"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47"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48"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49"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50"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51"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452"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453"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err="1" smtClean="0">
                <a:latin typeface="+mn-lt"/>
                <a:sym typeface="Symbol"/>
              </a:rPr>
              <a:t>θ</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473"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474"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475"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476"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477"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478"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479"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480"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481"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482"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483"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In the limit it will converge to a Dirac delta function centered at the true value of </a:t>
            </a:r>
            <a:r>
              <a:rPr lang="en-US" altLang="en-US" sz="1800" b="1" i="1" kern="0" dirty="0" err="1" smtClean="0">
                <a:sym typeface="Symbol"/>
              </a:rPr>
              <a:t>θ</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err="1" smtClean="0">
                <a:sym typeface="Symbol"/>
              </a:rPr>
              <a:t>θ</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One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might converge to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baseline="30000" dirty="0" err="1" smtClean="0">
                <a:sym typeface="Symbol"/>
              </a:rPr>
              <a:t>n</a:t>
            </a:r>
            <a:r>
              <a:rPr lang="en-US" altLang="en-US" sz="1800" kern="0" dirty="0" smtClean="0">
                <a:sym typeface="Symbol"/>
              </a:rPr>
              <a:t>)</a:t>
            </a:r>
            <a:r>
              <a:rPr lang="en-US" altLang="en-US" sz="1800" b="1" kern="0" dirty="0" smtClean="0">
                <a:sym typeface="Symbol"/>
              </a:rPr>
              <a:t> will not in general converge to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smtClean="0">
                <a:sym typeface="Symbol"/>
              </a:rPr>
              <a:t>)</a:t>
            </a:r>
            <a:r>
              <a:rPr lang="en-US" altLang="en-US" sz="1800" b="1" kern="0" dirty="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79"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80"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09"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10"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11"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12"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13"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7552</TotalTime>
  <Words>1362</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6"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447</cp:revision>
  <dcterms:created xsi:type="dcterms:W3CDTF">2002-09-12T17:13:32Z</dcterms:created>
  <dcterms:modified xsi:type="dcterms:W3CDTF">2015-11-06T00:42:09Z</dcterms:modified>
</cp:coreProperties>
</file>