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9"/>
  </p:notesMasterIdLst>
  <p:handoutMasterIdLst>
    <p:handoutMasterId r:id="rId20"/>
  </p:handoutMasterIdLst>
  <p:sldIdLst>
    <p:sldId id="35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5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568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17: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Acoustic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Evaluation and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 smtClean="0">
                <a:solidFill>
                  <a:schemeClr val="bg1"/>
                </a:solidFill>
              </a:rPr>
              <a:t>[t+1,T]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9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0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1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3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4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5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16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17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…</a:t>
              </a:r>
              <a:endParaRPr lang="en-US" sz="1400" b="1" dirty="0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Mahalanobis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1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2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3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of 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 smtClean="0">
                <a:solidFill>
                  <a:schemeClr val="bg1"/>
                </a:solidFill>
              </a:rPr>
              <a:t>Q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4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5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6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7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Reestimation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reestimated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5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6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7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8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9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0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1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7191</TotalTime>
  <Words>553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2015-10-02T02:08:42Z</dcterms:modified>
</cp:coreProperties>
</file>