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402" r:id="rId16"/>
    <p:sldId id="386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27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688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wmf"/><Relationship Id="rId3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nference.phy.cam.ac.uk/mackay/abstracts/euro.html" TargetMode="External"/><Relationship Id="rId3" Type="http://schemas.openxmlformats.org/officeDocument/2006/relationships/hyperlink" Target="http://www.isip.piconepress.com/publications/presentations_misc/2002/isip/euro_co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3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4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5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3" imgW="5219640" imgH="952200" progId="Equation.3">
                  <p:embed/>
                </p:oleObj>
              </mc:Choice>
              <mc:Fallback>
                <p:oleObj name="Equation" r:id="rId3" imgW="5219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49272"/>
                        <a:ext cx="63627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5" imgW="3314520" imgH="952200" progId="Equation.3">
                  <p:embed/>
                </p:oleObj>
              </mc:Choice>
              <mc:Fallback>
                <p:oleObj name="Equation" r:id="rId5" imgW="33145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80" y="5478572"/>
                        <a:ext cx="33147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02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9" imgW="1904760" imgH="342720" progId="Equation.DSMT4">
                  <p:embed/>
                </p:oleObj>
              </mc:Choice>
              <mc:Fallback>
                <p:oleObj name="Equation" r:id="rId9" imgW="1904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90" y="4922792"/>
                        <a:ext cx="2324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6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prior to collecting samples is contained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 a known prior density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parameter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5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6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Parameter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7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8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only mean </a:t>
              </a:r>
              <a:r>
                <a:rPr lang="en-US" sz="1800" b="1" dirty="0">
                  <a:solidFill>
                    <a:schemeClr val="bg1"/>
                  </a:solidFill>
                </a:rPr>
                <a:t>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96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97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8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known, the density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completely known.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3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Now we need to work this into a simpler form: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7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8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9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0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2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3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4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7112</TotalTime>
  <Words>645</Words>
  <Application>Microsoft Macintosh PowerPoint</Application>
  <PresentationFormat>Letter Paper (8.5x11 in)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Symbol</vt:lpstr>
      <vt:lpstr>Times New Roman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393</cp:revision>
  <dcterms:created xsi:type="dcterms:W3CDTF">2002-09-12T17:13:32Z</dcterms:created>
  <dcterms:modified xsi:type="dcterms:W3CDTF">2015-09-11T22:28:32Z</dcterms:modified>
</cp:coreProperties>
</file>