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356" r:id="rId6"/>
    <p:sldId id="403" r:id="rId7"/>
    <p:sldId id="404" r:id="rId8"/>
    <p:sldId id="405" r:id="rId9"/>
    <p:sldId id="406" r:id="rId10"/>
    <p:sldId id="407" r:id="rId11"/>
    <p:sldId id="408" r:id="rId12"/>
    <p:sldId id="376" r:id="rId13"/>
    <p:sldId id="402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59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896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hyperlink" Target="http://www.cs.colorado.edu/~mburl/courses/CSCI5622/Fall2003/lecture6.pdf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5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, E[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], will </a:t>
            </a:r>
            <a:r>
              <a:rPr lang="en-US" sz="1800" b="1" dirty="0">
                <a:solidFill>
                  <a:schemeClr val="bg1"/>
                </a:solidFill>
              </a:rPr>
              <a:t>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for </a:t>
            </a:r>
            <a:r>
              <a:rPr 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≠</a:t>
            </a:r>
            <a:r>
              <a:rPr lang="en-US" sz="1800" b="1" dirty="0" smtClean="0">
                <a:solidFill>
                  <a:schemeClr val="bg1"/>
                </a:solidFill>
              </a:rPr>
              <a:t> j 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 </a:t>
            </a:r>
            <a:r>
              <a:rPr lang="en-US" sz="1800" b="1" dirty="0" smtClean="0">
                <a:solidFill>
                  <a:schemeClr val="bg1"/>
                </a:solidFill>
              </a:rPr>
              <a:t>otherwise since </a:t>
            </a:r>
            <a:r>
              <a:rPr lang="en-US" sz="1800" b="1" dirty="0">
                <a:solidFill>
                  <a:schemeClr val="bg1"/>
                </a:solidFill>
              </a:rPr>
              <a:t>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x</a:t>
            </a:r>
            <a:r>
              <a:rPr lang="en-US" sz="1800" b="1" baseline="-25000" dirty="0">
                <a:solidFill>
                  <a:schemeClr val="bg1"/>
                </a:solidFill>
              </a:rPr>
              <a:t>i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n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-n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Equation" r:id="rId3" imgW="4419360" imgH="647640" progId="Equation.3">
                  <p:embed/>
                </p:oleObj>
              </mc:Choice>
              <mc:Fallback>
                <p:oleObj name="Equation" r:id="rId3" imgW="44193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2314"/>
                        <a:ext cx="4419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5" imgW="3390840" imgH="622080" progId="Equation.DSMT4">
                  <p:embed/>
                </p:oleObj>
              </mc:Choice>
              <mc:Fallback>
                <p:oleObj name="Equation" r:id="rId5" imgW="3390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56756"/>
                        <a:ext cx="339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9" name="Equation" r:id="rId3" imgW="3987720" imgH="1841400" progId="Equation.3">
                  <p:embed/>
                </p:oleObj>
              </mc:Choice>
              <mc:Fallback>
                <p:oleObj name="Equation" r:id="rId3" imgW="398772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63420"/>
                        <a:ext cx="39878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Note that </a:t>
            </a:r>
            <a:r>
              <a:rPr lang="en-US" sz="1800" b="1" dirty="0">
                <a:solidFill>
                  <a:schemeClr val="bg1"/>
                </a:solidFill>
              </a:rPr>
              <a:t>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0" name="Equation" r:id="rId5" imgW="1473120" imgH="622080" progId="Equation.3">
                  <p:embed/>
                </p:oleObj>
              </mc:Choice>
              <mc:Fallback>
                <p:oleObj name="Equation" r:id="rId5" imgW="14731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460750"/>
                        <a:ext cx="1473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1" name="Equation" r:id="rId7" imgW="2044440" imgH="622080" progId="Equation.DSMT4">
                  <p:embed/>
                </p:oleObj>
              </mc:Choice>
              <mc:Fallback>
                <p:oleObj name="Equation" r:id="rId7" imgW="2044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909114"/>
                        <a:ext cx="2044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Relationships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0" name="Equation" r:id="rId3" imgW="4419360" imgH="1942920" progId="Equation.3">
                  <p:embed/>
                </p:oleObj>
              </mc:Choice>
              <mc:Fallback>
                <p:oleObj name="Equation" r:id="rId3" imgW="4419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90702"/>
                        <a:ext cx="4419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1" name="Equation" r:id="rId5" imgW="5676840" imgH="1562040" progId="Equation.DSMT4">
                  <p:embed/>
                </p:oleObj>
              </mc:Choice>
              <mc:Fallback>
                <p:oleObj name="Equation" r:id="rId5" imgW="567684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460750"/>
                        <a:ext cx="56769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Expansion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3" imgW="3568680" imgH="2616120" progId="Equation.DSMT4">
                  <p:embed/>
                </p:oleObj>
              </mc:Choice>
              <mc:Fallback>
                <p:oleObj name="Equation" r:id="rId3" imgW="35686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74738"/>
                        <a:ext cx="5348288" cy="392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Biased Variance Estimate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1" name="Equation" r:id="rId3" imgW="3454200" imgH="609480" progId="Equation.3">
                  <p:embed/>
                </p:oleObj>
              </mc:Choice>
              <mc:Fallback>
                <p:oleObj name="Equation" r:id="rId3" imgW="3454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79052"/>
                        <a:ext cx="345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5" imgW="2679480" imgH="609480" progId="Equation.3">
                  <p:embed/>
                </p:oleObj>
              </mc:Choice>
              <mc:Fallback>
                <p:oleObj name="Equation" r:id="rId5" imgW="2679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1043"/>
                        <a:ext cx="267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7" imgW="1206360" imgH="558720" progId="Equation.DSMT4">
                  <p:embed/>
                </p:oleObj>
              </mc:Choice>
              <mc:Fallback>
                <p:oleObj name="Equation" r:id="rId7" imgW="1206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0560"/>
                        <a:ext cx="1206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which </a:t>
            </a:r>
            <a:r>
              <a:rPr lang="en-US" sz="1800" b="1" dirty="0">
                <a:solidFill>
                  <a:schemeClr val="bg1"/>
                </a:solidFill>
              </a:rPr>
              <a:t>is asymptotically unbiased. See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9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However</a:t>
            </a:r>
            <a:r>
              <a:rPr lang="en-US" sz="1800" b="1" dirty="0">
                <a:solidFill>
                  <a:schemeClr val="bg1"/>
                </a:solidFill>
              </a:rPr>
              <a:t>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7104</TotalTime>
  <Words>440</Words>
  <Application>Microsoft Macintosh PowerPoint</Application>
  <PresentationFormat>Letter Paper (8.5x11 in)</PresentationFormat>
  <Paragraphs>48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391</cp:revision>
  <dcterms:created xsi:type="dcterms:W3CDTF">2002-09-12T17:13:32Z</dcterms:created>
  <dcterms:modified xsi:type="dcterms:W3CDTF">2015-09-10T13:08:06Z</dcterms:modified>
</cp:coreProperties>
</file>