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2"/>
  </p:notesMasterIdLst>
  <p:handoutMasterIdLst>
    <p:handoutMasterId r:id="rId23"/>
  </p:handoutMasterIdLst>
  <p:sldIdLst>
    <p:sldId id="356"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87" d="100"/>
          <a:sy n="87" d="100"/>
        </p:scale>
        <p:origin x="-1528" y="-104"/>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36: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47"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71"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295"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3675297" y="5308912"/>
          <a:ext cx="1193800" cy="317500"/>
        </p:xfrm>
        <a:graphic>
          <a:graphicData uri="http://schemas.openxmlformats.org/presentationml/2006/ole">
            <mc:AlternateContent xmlns:mc="http://schemas.openxmlformats.org/markup-compatibility/2006">
              <mc:Choice xmlns:v="urn:schemas-microsoft-com:vml" Requires="v">
                <p:oleObj spid="_x0000_s262154"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308912"/>
                        <a:ext cx="11938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55"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1347241" y="1123950"/>
          <a:ext cx="1143000" cy="304800"/>
        </p:xfrm>
        <a:graphic>
          <a:graphicData uri="http://schemas.openxmlformats.org/presentationml/2006/ole">
            <mc:AlternateContent xmlns:mc="http://schemas.openxmlformats.org/markup-compatibility/2006">
              <mc:Choice xmlns:v="urn:schemas-microsoft-com:vml" Requires="v">
                <p:oleObj spid="_x0000_s263175"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241" y="1123950"/>
                        <a:ext cx="1143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05"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06"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07"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26"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mc:AlternateContent xmlns:mc="http://schemas.openxmlformats.org/markup-compatibility/2006">
              <mc:Choice xmlns:v="urn:schemas-microsoft-com:vml" Requires="v">
                <p:oleObj spid="_x0000_s265227"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29768"/>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7653</TotalTime>
  <Words>2546</Words>
  <Application>Microsoft Macintosh PowerPoint</Application>
  <PresentationFormat>Letter Paper (8.5x11 in)</PresentationFormat>
  <Paragraphs>104</Paragraphs>
  <Slides>16</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2"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467</cp:revision>
  <dcterms:created xsi:type="dcterms:W3CDTF">2002-09-12T17:13:32Z</dcterms:created>
  <dcterms:modified xsi:type="dcterms:W3CDTF">2014-04-21T21:17:09Z</dcterms:modified>
</cp:coreProperties>
</file>