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1"/>
  </p:notesMasterIdLst>
  <p:handoutMasterIdLst>
    <p:handoutMasterId r:id="rId12"/>
  </p:handoutMasterIdLst>
  <p:sldIdLst>
    <p:sldId id="356" r:id="rId6"/>
    <p:sldId id="457" r:id="rId7"/>
    <p:sldId id="458" r:id="rId8"/>
    <p:sldId id="459" r:id="rId9"/>
    <p:sldId id="469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90" d="100"/>
          <a:sy n="90" d="100"/>
        </p:scale>
        <p:origin x="-1544" y="-104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4" Type="http://schemas.openxmlformats.org/officeDocument/2006/relationships/hyperlink" Target="http://www.no-free-lunch.org/" TargetMode="External"/><Relationship Id="rId5" Type="http://schemas.openxmlformats.org/officeDocument/2006/relationships/hyperlink" Target="http://eecs.oregonstate.edu/~tgd/publications/tr-bias.ps.gz" TargetMode="External"/><Relationship Id="rId6" Type="http://schemas.openxmlformats.org/officeDocument/2006/relationships/hyperlink" Target="http://www.physics.utah.edu/~detar/phycs6730/handouts/jackknife/jackknife/" TargetMode="External"/><Relationship Id="rId7" Type="http://schemas.openxmlformats.org/officeDocument/2006/relationships/hyperlink" Target="http://people.revoledu.com/kardi/tutorial/Bootstrap/index.html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Occam's_Razo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 Free Lunch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natural measure of generalization is the expected value of the error given </a:t>
            </a:r>
            <a:r>
              <a:rPr lang="en-US" sz="1800" i="1" dirty="0" smtClean="0"/>
              <a:t>D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b="1" dirty="0" err="1" smtClean="0"/>
              <a:t>δ</a:t>
            </a:r>
            <a:r>
              <a:rPr lang="en-US" sz="1800" dirty="0" smtClean="0">
                <a:sym typeface="Symbol"/>
              </a:rPr>
              <a:t>()</a:t>
            </a:r>
            <a:r>
              <a:rPr lang="en-US" sz="1800" b="1" dirty="0" smtClean="0"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expected off-training set classification error when the true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probability for the </a:t>
            </a:r>
            <a:r>
              <a:rPr lang="en-US" sz="1800" i="1" dirty="0" smtClean="0"/>
              <a:t>k</a:t>
            </a:r>
            <a:r>
              <a:rPr lang="en-US" sz="1800" b="1" dirty="0" smtClean="0"/>
              <a:t>th candidate learning algorithm is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)|</a:t>
            </a:r>
            <a:r>
              <a:rPr lang="en-US" sz="1800" i="1" dirty="0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is:</a:t>
            </a:r>
          </a:p>
          <a:p>
            <a:pPr marL="165100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No Free Lunch Theorem</a:t>
            </a:r>
            <a:r>
              <a:rPr lang="en-US" sz="1800" b="1" dirty="0" smtClean="0"/>
              <a:t>: For any two learning algorithms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), </a:t>
            </a:r>
            <a:r>
              <a:rPr lang="en-US" sz="1800" b="1" dirty="0" smtClean="0"/>
              <a:t>the following are true independent of the sampling distribution</a:t>
            </a:r>
            <a:r>
              <a:rPr lang="en-US" sz="1800" dirty="0" smtClean="0"/>
              <a:t>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number of training points: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target functions,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priors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0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1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28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some foundations of machine learning that are common to many algorithms.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No Free Lunch </a:t>
            </a:r>
            <a:r>
              <a:rPr lang="en-US" sz="1800" b="1" smtClean="0"/>
              <a:t>Theorem</a:t>
            </a:r>
            <a:r>
              <a:rPr lang="en-US" sz="1800" b="1" smtClean="0"/>
              <a:t>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7483</TotalTime>
  <Words>534</Words>
  <Application>Microsoft Macintosh PowerPoint</Application>
  <PresentationFormat>Letter Paper (8.5x11 in)</PresentationFormat>
  <Paragraphs>39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437</cp:revision>
  <dcterms:created xsi:type="dcterms:W3CDTF">2002-09-12T17:13:32Z</dcterms:created>
  <dcterms:modified xsi:type="dcterms:W3CDTF">2014-03-19T02:07:24Z</dcterms:modified>
</cp:coreProperties>
</file>