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9"/>
  </p:notesMasterIdLst>
  <p:handoutMasterIdLst>
    <p:handoutMasterId r:id="rId20"/>
  </p:handoutMasterIdLst>
  <p:sldIdLst>
    <p:sldId id="356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1" r:id="rId14"/>
    <p:sldId id="423" r:id="rId15"/>
    <p:sldId id="422" r:id="rId16"/>
    <p:sldId id="424" r:id="rId17"/>
    <p:sldId id="420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13" autoAdjust="0"/>
    <p:restoredTop sz="96226" autoAdjust="0"/>
  </p:normalViewPr>
  <p:slideViewPr>
    <p:cSldViewPr snapToGrid="0">
      <p:cViewPr varScale="1">
        <p:scale>
          <a:sx n="88" d="100"/>
          <a:sy n="88" d="100"/>
        </p:scale>
        <p:origin x="-1640" y="-112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4" Type="http://schemas.openxmlformats.org/officeDocument/2006/relationships/hyperlink" Target="http://www.csse.monash.edu.au/~dld/mixture.modelling.page.html" TargetMode="External"/><Relationship Id="rId5" Type="http://schemas.openxmlformats.org/officeDocument/2006/relationships/hyperlink" Target="http://www-2.cs.cmu.edu/~rsingh/sphinxman/tech2.html" TargetMode="External"/><Relationship Id="rId6" Type="http://schemas.openxmlformats.org/officeDocument/2006/relationships/hyperlink" Target="http://www-sig.enst.fr/~cappe/docs/hmmbib.html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8" Type="http://schemas.openxmlformats.org/officeDocument/2006/relationships/hyperlink" Target="http://www.isip.piconepress.com/projects/speech/software/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3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4.wmf"/><Relationship Id="rId9" Type="http://schemas.openxmlformats.org/officeDocument/2006/relationships/image" Target="../media/image1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Reestimation Equations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3) 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F.J.: Statistical Methods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hlinkClick r:id="rId4"/>
              </a:rPr>
              <a:t>D.L.D.: Mixture Modeling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hlinkClick r:id="rId5"/>
              </a:rPr>
              <a:t>R.S.: Semicontinuous</a:t>
            </a:r>
            <a:r>
              <a:rPr lang="en-US" sz="1800" b="1" smtClean="0">
                <a:hlinkClick r:id="rId5"/>
              </a:rPr>
              <a:t> </a:t>
            </a:r>
            <a:r>
              <a:rPr lang="en-US" sz="1800" b="1" dirty="0" smtClean="0">
                <a:hlinkClick r:id="rId5"/>
              </a:rPr>
              <a:t>HMMs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>
                <a:hlinkClick r:id="rId6"/>
              </a:rPr>
              <a:t>C.C.: Ten Years of HMMs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r>
              <a:rPr lang="en-US" sz="1800" b="1" dirty="0" smtClean="0">
                <a:solidFill>
                  <a:srgbClr val="00400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400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12: </a:t>
            </a:r>
            <a:r>
              <a:rPr lang="en-US" b="1" dirty="0" smtClean="0">
                <a:solidFill>
                  <a:schemeClr val="accent2"/>
                </a:solidFill>
              </a:rPr>
              <a:t>REESTIMATION, EM AND MIXTURES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</a:t>
            </a:r>
            <a:r>
              <a:rPr lang="en-US" b="1" dirty="0" smtClean="0">
                <a:solidFill>
                  <a:schemeClr val="accent2"/>
                </a:solidFill>
              </a:rPr>
              <a:t>Acoustic Modeling in Speech </a:t>
            </a:r>
            <a:r>
              <a:rPr lang="en-US" b="1" dirty="0" smtClean="0">
                <a:solidFill>
                  <a:schemeClr val="accent2"/>
                </a:solidFill>
              </a:rPr>
              <a:t>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Hidden Markov Model: </a:t>
            </a:r>
            <a:r>
              <a:rPr lang="en-US" sz="1800" b="1" dirty="0" smtClean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 smtClean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 smtClean="0">
                <a:solidFill>
                  <a:schemeClr val="bg1"/>
                </a:solidFill>
              </a:rPr>
              <a:t>pdfs</a:t>
            </a:r>
            <a:r>
              <a:rPr lang="en-US" sz="1800" b="1" dirty="0" smtClean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 smtClean="0">
                <a:solidFill>
                  <a:srgbClr val="333399"/>
                </a:solidFill>
              </a:rPr>
              <a:t>Subproblems</a:t>
            </a:r>
            <a:r>
              <a:rPr lang="en-US" sz="1800" b="1" dirty="0" smtClean="0">
                <a:solidFill>
                  <a:srgbClr val="333399"/>
                </a:solidFill>
              </a:rPr>
              <a:t>:</a:t>
            </a:r>
            <a:r>
              <a:rPr lang="en-US" sz="1800" b="1" dirty="0" smtClean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Evaluation:</a:t>
            </a:r>
            <a:r>
              <a:rPr lang="en-US" sz="1800" b="1" dirty="0" smtClean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Decoding:</a:t>
            </a:r>
            <a:r>
              <a:rPr lang="en-US" sz="1800" b="1" dirty="0" smtClean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Learning:</a:t>
            </a:r>
            <a:r>
              <a:rPr lang="en-US" sz="1800" b="1" dirty="0" smtClean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Evaluation and Decoding (Review)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 smtClean="0">
                <a:solidFill>
                  <a:schemeClr val="bg1"/>
                </a:solidFill>
              </a:rPr>
              <a:t>[t+1,T]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2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3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4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6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7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8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07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08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/>
                <a:t>…</a:t>
              </a:r>
              <a:endParaRPr lang="en-US" sz="1400" b="1" dirty="0"/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9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0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Mahalanobis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4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5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6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of 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 smtClean="0">
                <a:solidFill>
                  <a:schemeClr val="bg1"/>
                </a:solidFill>
              </a:rPr>
              <a:t>Q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5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6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7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8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Reestimation Equations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reestimated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0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1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2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3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4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5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6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Based on a noisy communication channel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 in which the intended message is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Objective: minimize word error rate by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</a:t>
            </a:r>
            <a:r>
              <a:rPr lang="en-US" sz="1800" b="1" dirty="0">
                <a:latin typeface="Arial"/>
                <a:cs typeface="Arial"/>
              </a:rPr>
              <a:t>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Acoustic models use hidden Markov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P(W) is estimated using probabilistic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7189</TotalTime>
  <Words>566</Words>
  <Application>Microsoft Macintosh PowerPoint</Application>
  <PresentationFormat>Letter Paper (8.5x11 in)</PresentationFormat>
  <Paragraphs>88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2014-02-12T01:01:24Z</dcterms:modified>
</cp:coreProperties>
</file>