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311" r:id="rId3"/>
    <p:sldId id="293" r:id="rId4"/>
    <p:sldId id="307" r:id="rId5"/>
    <p:sldId id="309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298" r:id="rId19"/>
    <p:sldId id="308" r:id="rId20"/>
    <p:sldId id="310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026" y="-90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ublications/courses/ece_8443/lectures/2009_spring/lecture_01.mp3" TargetMode="External"/><Relationship Id="rId3" Type="http://schemas.openxmlformats.org/officeDocument/2006/relationships/hyperlink" Target="http://www.inference.phy.cam.ac.uk/mackay/itprnn/book.html" TargetMode="External"/><Relationship Id="rId7" Type="http://schemas.openxmlformats.org/officeDocument/2006/relationships/image" Target="../media/image3.wmf"/><Relationship Id="rId2" Type="http://schemas.openxmlformats.org/officeDocument/2006/relationships/hyperlink" Target="http://www.ece.msstate.edu/research/isip/publications/courses/ece_8443/syllabus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emf"/><Relationship Id="rId5" Type="http://schemas.openxmlformats.org/officeDocument/2006/relationships/hyperlink" Target="http://www.cs.wisc.edu/~hzhang/glossary.html" TargetMode="External"/><Relationship Id="rId10" Type="http://schemas.openxmlformats.org/officeDocument/2006/relationships/hyperlink" Target="http://www.isip.piconepress.com/publications/courses/ece_8443/lectures/2009_spring/lecture_01.pptx" TargetMode="External"/><Relationship Id="rId4" Type="http://schemas.openxmlformats.org/officeDocument/2006/relationships/hyperlink" Target="http://rii.ricoh.com/~stork/DHSch1.ppt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Applications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4" name="Picture 13" descr="x.JP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6" name="Picture 4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</a:t>
            </a:r>
            <a:r>
              <a:rPr lang="en-US" sz="1800" b="1" dirty="0" smtClean="0">
                <a:solidFill>
                  <a:schemeClr val="bg1"/>
                </a:solidFill>
              </a:rPr>
              <a:t>MATLAB toolboxes </a:t>
            </a:r>
            <a:r>
              <a:rPr lang="en-US" sz="1800" b="1" dirty="0">
                <a:solidFill>
                  <a:schemeClr val="bg1"/>
                </a:solidFill>
              </a:rPr>
              <a:t>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acoustics (ignored during maximization)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p:oleObj spid="_x0000_s1026" name="Equation" r:id="rId3" imgW="2425680" imgH="59688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p:oleObj spid="_x0000_s1027" name="Equation" r:id="rId4" imgW="850680" imgH="26640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p:oleObj spid="_x0000_s1028" name="Equation" r:id="rId5" imgW="850680" imgH="266400" progId="Equation.3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p:oleObj spid="_x0000_s1029" name="Equation" r:id="rId6" imgW="927000" imgH="266400" progId="Equation.3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p:oleObj spid="_x0000_s1030" name="Equation" r:id="rId7" imgW="647640" imgH="266400" progId="Equation.3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p:oleObj spid="_x0000_s1031" name="Equation" r:id="rId8" imgW="596880" imgH="266400" progId="Equation.3">
                <p:embed/>
              </p:oleObj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Source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Message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Words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Phones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Features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</a:t>
            </a:r>
            <a:r>
              <a:rPr lang="en-US" sz="1800" b="1" dirty="0" smtClean="0">
                <a:solidFill>
                  <a:schemeClr val="bg1"/>
                </a:solidFill>
              </a:rPr>
              <a:t>user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generating </a:t>
            </a:r>
            <a:r>
              <a:rPr lang="en-US" sz="1800" b="1" dirty="0">
                <a:solidFill>
                  <a:schemeClr val="bg1"/>
                </a:solidFill>
              </a:rPr>
              <a:t>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789</Words>
  <Application>Microsoft PowerPoint</Application>
  <PresentationFormat>Letter Paper (8.5x11 in)</PresentationFormat>
  <Paragraphs>127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lecture_title</vt:lpstr>
      <vt:lpstr>isip_default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332</cp:revision>
  <dcterms:created xsi:type="dcterms:W3CDTF">2002-09-12T17:13:32Z</dcterms:created>
  <dcterms:modified xsi:type="dcterms:W3CDTF">2009-01-07T00:36:54Z</dcterms:modified>
</cp:coreProperties>
</file>