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01864-F250-C4A3-500B-92C99B999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C1F94-C78B-45B2-D755-591D8F012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41A79-AF95-8198-7B85-31C3C8AA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F7A5E-A03A-9FA1-4B0D-5F0605AE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537B8-BE31-FAA2-DE3C-916231B7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6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9D7C-21D3-028F-0746-35013FC1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D3560-000A-1EC9-C120-4A6FFBA94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55B7E-236A-6BF3-B719-3021DFC5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92D09-8568-73EB-5CC8-DF645CDC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6CA4-05E7-5E64-8E22-9F6062F7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7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0C4F9-AE05-DE41-B62A-ACBD66A3A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F1917-8EC8-8374-A5E8-0F6DB2F20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EBCEB-F1C7-A4E4-4661-181B6CB9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37D46-3C80-B634-CA1D-C29C8D33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5C48B-CF59-F208-2E0C-DDB90A8C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CFD01-D191-4FBE-C96B-FB869E51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4709B-D615-28F8-0314-82B2CB36C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5190-0464-F1B0-8D50-680DBBABF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15FBB-E4E3-8F59-9E5C-67FD8CEB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D5D60-3FBE-A726-73FC-51D3D15C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0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31D58-26D4-22FC-29A0-44F05DF21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D080-1CC2-6238-92FC-2592C5821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E8A1-1873-B348-AB5F-A438EF71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0821A-0BDF-C834-713F-BACBB2E78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CDD56-4861-6EE7-242B-62681AF6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5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26C52-6553-2C26-F46D-1035B24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AEED0-6C0C-2A98-41C6-F1EC2084F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93DCE-6422-C02D-7E1B-6FA66CACE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14D08-8342-22D8-0347-0FC73873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72BA4-3DDA-B136-5271-C0D22E83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E362D-8C7E-5F99-4D1F-FF9DD563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8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EAB43-6D2F-307F-1D06-B34CF4E6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F8A2-AA24-F5D8-7102-19B7E60EB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23FC32-8F89-D78A-93C1-CE5E3C816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A39D3E-92DB-4FF1-D4A6-39496AE1F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5A51BA-73EE-95B1-EB0F-A1338F64A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EE2176-0471-B1AD-D8B0-F76990E8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F825A-C0E8-71E7-FC3C-94BFD580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FDB51A-D126-382B-5DE6-A038B139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9C005-7866-C5A8-2A4E-FF4B7FB4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F7BB9-0FB7-618A-4139-20F09F86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AE8A9-6488-2407-EFC5-E2CE97FA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76DF9-5F62-9A40-FC46-45A6377C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3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6DFB1C-DF65-6FE8-B0C6-DB30ACE4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66BC0-ECFA-E6F5-B8B0-37BA7AA2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15361-2EC4-9041-875E-680A44765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9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5E7F5-EF23-3E6A-7393-0ED35A588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A6324-8CA9-5AA4-0565-E624023FA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97DF3-D3D2-4A42-047E-F94306A52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E9F45-E401-A12B-85CC-6BC9117F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7BEAC-4A8A-9ED9-454D-30CEE3BC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23876-D6F2-680A-B3D1-1A5AEE84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1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2B8A-3625-6D0B-0C7B-66B34FE4D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A6BD0E-BAFE-BBFF-3FDD-012B5DAC7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4B55B-31F7-8D2B-D481-8E9F0D685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C87B56-C79D-BD0D-B8DF-E7E73740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1E103-4B1E-05D5-58A8-6120952D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C9615-8A55-D7F9-0403-C8A013A2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3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CD7DB-95CD-4618-C90C-04FA2DC29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B5D12-9EC4-1482-8EC2-079846B67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556E-47E9-54DB-D44D-436F28130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AACF-076E-5143-88FB-6A709530A98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C6C3-23EC-01BE-7F46-6A2A65F38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98D9F-0AFA-B02D-0A60-E51B167DB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6AEBC-7FB3-2149-9737-92FF2ACEA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465E061-712F-4FEA-7FE4-509D2496A3C5}"/>
              </a:ext>
            </a:extLst>
          </p:cNvPr>
          <p:cNvGrpSpPr/>
          <p:nvPr/>
        </p:nvGrpSpPr>
        <p:grpSpPr>
          <a:xfrm>
            <a:off x="2579915" y="447771"/>
            <a:ext cx="6151336" cy="5581457"/>
            <a:chOff x="2634343" y="638271"/>
            <a:chExt cx="6151336" cy="558145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7C0CF0A-C599-63BF-4F77-CDA662E95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4343" y="638271"/>
              <a:ext cx="6151336" cy="5581457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2C3DBAB-35A4-1C48-5F3D-2D6C74770F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8872" y="4306565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DFA6AD7-2DD7-036C-F41B-2B79E61E4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65438" y="4306565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CCDE213-905B-2FFD-F5AC-CED86EC8AC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8872" y="2009773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D8C39B7-E6BF-A940-274E-8696FFC832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7985" y="3133624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68F1D94-986F-06E3-190B-1661D5C5B6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65438" y="2009773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>
              <a:extLst>
                <a:ext uri="{FF2B5EF4-FFF2-40B4-BE49-F238E27FC236}">
                  <a16:creationId xmlns:a16="http://schemas.microsoft.com/office/drawing/2014/main" id="{56673388-3228-7A1F-7EA1-DA9C6E198383}"/>
                </a:ext>
              </a:extLst>
            </p:cNvPr>
            <p:cNvSpPr/>
            <p:nvPr/>
          </p:nvSpPr>
          <p:spPr>
            <a:xfrm>
              <a:off x="5786213" y="2549976"/>
              <a:ext cx="228600" cy="2286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>
              <a:extLst>
                <a:ext uri="{FF2B5EF4-FFF2-40B4-BE49-F238E27FC236}">
                  <a16:creationId xmlns:a16="http://schemas.microsoft.com/office/drawing/2014/main" id="{23EFCB48-DBD7-1D65-9B97-F44A3695A3F6}"/>
                </a:ext>
              </a:extLst>
            </p:cNvPr>
            <p:cNvSpPr/>
            <p:nvPr/>
          </p:nvSpPr>
          <p:spPr>
            <a:xfrm>
              <a:off x="5807155" y="4306565"/>
              <a:ext cx="228600" cy="2286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5-Point Star 13">
              <a:extLst>
                <a:ext uri="{FF2B5EF4-FFF2-40B4-BE49-F238E27FC236}">
                  <a16:creationId xmlns:a16="http://schemas.microsoft.com/office/drawing/2014/main" id="{9135E617-184F-1997-7586-DD0F71D94712}"/>
                </a:ext>
              </a:extLst>
            </p:cNvPr>
            <p:cNvSpPr/>
            <p:nvPr/>
          </p:nvSpPr>
          <p:spPr>
            <a:xfrm>
              <a:off x="6410610" y="3119814"/>
              <a:ext cx="228600" cy="2286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5-Point Star 1">
              <a:extLst>
                <a:ext uri="{FF2B5EF4-FFF2-40B4-BE49-F238E27FC236}">
                  <a16:creationId xmlns:a16="http://schemas.microsoft.com/office/drawing/2014/main" id="{6A93F9FA-942A-9528-9A68-2453A0FE235C}"/>
                </a:ext>
              </a:extLst>
            </p:cNvPr>
            <p:cNvSpPr/>
            <p:nvPr/>
          </p:nvSpPr>
          <p:spPr>
            <a:xfrm>
              <a:off x="5174499" y="3126719"/>
              <a:ext cx="228600" cy="2286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323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6</cp:revision>
  <dcterms:created xsi:type="dcterms:W3CDTF">2023-03-24T12:12:07Z</dcterms:created>
  <dcterms:modified xsi:type="dcterms:W3CDTF">2025-03-24T03:13:59Z</dcterms:modified>
</cp:coreProperties>
</file>