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2"/>
  </p:notesMasterIdLst>
  <p:handoutMasterIdLst>
    <p:handoutMasterId r:id="rId13"/>
  </p:handoutMasterIdLst>
  <p:sldIdLst>
    <p:sldId id="325" r:id="rId3"/>
    <p:sldId id="485" r:id="rId4"/>
    <p:sldId id="486" r:id="rId5"/>
    <p:sldId id="487" r:id="rId6"/>
    <p:sldId id="488" r:id="rId7"/>
    <p:sldId id="489" r:id="rId8"/>
    <p:sldId id="490" r:id="rId9"/>
    <p:sldId id="452" r:id="rId10"/>
    <p:sldId id="454" r:id="rId11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5"/>
    <a:srgbClr val="FFFFFF"/>
    <a:srgbClr val="892034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3" autoAdjust="0"/>
    <p:restoredTop sz="96226" autoAdjust="0"/>
  </p:normalViewPr>
  <p:slideViewPr>
    <p:cSldViewPr snapToGrid="0">
      <p:cViewPr varScale="1">
        <p:scale>
          <a:sx n="66" d="100"/>
          <a:sy n="66" d="100"/>
        </p:scale>
        <p:origin x="-840" y="-108"/>
      </p:cViewPr>
      <p:guideLst>
        <p:guide orient="horz" pos="3311"/>
        <p:guide pos="14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45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479426" y="130175"/>
            <a:ext cx="43245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333399"/>
                </a:solidFill>
              </a:rPr>
              <a:t>EE </a:t>
            </a:r>
            <a:r>
              <a:rPr lang="en-US" sz="1800" b="1" dirty="0" smtClean="0">
                <a:solidFill>
                  <a:srgbClr val="333399"/>
                </a:solidFill>
              </a:rPr>
              <a:t>8524 </a:t>
            </a:r>
            <a:r>
              <a:rPr lang="en-US" sz="1800" b="1" dirty="0" smtClean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Speech Signal Processing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7" descr="isip_logo_pla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5"/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BE0F34"/>
                </a:solidFill>
              </a:rPr>
              <a:t>EE </a:t>
            </a:r>
            <a:r>
              <a:rPr lang="en-US" sz="1200" b="1" dirty="0" smtClean="0">
                <a:solidFill>
                  <a:srgbClr val="BE0F34"/>
                </a:solidFill>
              </a:rPr>
              <a:t>8524: </a:t>
            </a:r>
            <a:r>
              <a:rPr lang="en-US" sz="1200" b="1" dirty="0">
                <a:solidFill>
                  <a:srgbClr val="BE0F34"/>
                </a:solidFill>
              </a:rPr>
              <a:t>Lecture </a:t>
            </a:r>
            <a:r>
              <a:rPr lang="en-US" sz="1200" b="1" dirty="0" smtClean="0">
                <a:solidFill>
                  <a:srgbClr val="BE0F34"/>
                </a:solidFill>
              </a:rPr>
              <a:t>33, </a:t>
            </a:r>
            <a:r>
              <a:rPr lang="en-US" sz="1200" b="1" dirty="0">
                <a:solidFill>
                  <a:srgbClr val="BE0F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isip.piconepress.com/projects/speech/software/tutorials/conferences/srstw02/program/session_09/search/index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hyperlink" Target="http://www.isip.piconepress.com/publications/courses/temple/ee_8524/lectures/2010_fall/lecture_xx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Word Graph Generation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Lattices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Hybrid Systems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ISIP: Search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HYBRID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5" name="Picture 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358900"/>
            <a:ext cx="1820526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3632994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67" y="2468222"/>
            <a:ext cx="146304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8" y="571915"/>
            <a:ext cx="5050972" cy="59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Integrating Domain Knowledge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0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5" y="1059542"/>
            <a:ext cx="8024452" cy="356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Loose Coupling of Systems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71500"/>
            <a:ext cx="50387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Classification of Systems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8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Time-Synchronous Stack Decoding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78997"/>
            <a:ext cx="6793624" cy="231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9" y="3425139"/>
            <a:ext cx="3338286" cy="26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2" y="3425139"/>
            <a:ext cx="3894827" cy="23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2" y="3297836"/>
            <a:ext cx="4335908" cy="312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3" t="19723" r="37788" b="19007"/>
          <a:stretch/>
        </p:blipFill>
        <p:spPr bwMode="auto">
          <a:xfrm>
            <a:off x="227014" y="774153"/>
            <a:ext cx="4125908" cy="32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N-Best Lists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20492" r="39975" b="13492"/>
          <a:stretch/>
        </p:blipFill>
        <p:spPr bwMode="auto">
          <a:xfrm>
            <a:off x="513472" y="573087"/>
            <a:ext cx="6671100" cy="585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Lattice Generation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09" y="3943754"/>
            <a:ext cx="4143906" cy="262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13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Word Graph Generation and Compaction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7013" y="588963"/>
            <a:ext cx="4935292" cy="32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961965" y="3738286"/>
            <a:ext cx="4601464" cy="303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Rescoring Using Word Graphs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0" y="717549"/>
            <a:ext cx="7864536" cy="24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7" y="3353252"/>
            <a:ext cx="6966176" cy="32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16328</TotalTime>
  <Words>55</Words>
  <Application>Microsoft Office PowerPoint</Application>
  <PresentationFormat>Letter Paper (8.5x11 in)</PresentationFormat>
  <Paragraphs>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lecture_title</vt:lpstr>
      <vt:lpstr>lecture_default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1347</cp:revision>
  <dcterms:created xsi:type="dcterms:W3CDTF">2002-09-12T17:13:32Z</dcterms:created>
  <dcterms:modified xsi:type="dcterms:W3CDTF">2010-11-12T20:44:19Z</dcterms:modified>
</cp:coreProperties>
</file>