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  <p:sldMasterId id="2147484034" r:id="rId2"/>
    <p:sldMasterId id="2147484036" r:id="rId3"/>
  </p:sldMasterIdLst>
  <p:notesMasterIdLst>
    <p:notesMasterId r:id="rId62"/>
  </p:notesMasterIdLst>
  <p:sldIdLst>
    <p:sldId id="333" r:id="rId4"/>
    <p:sldId id="256" r:id="rId5"/>
    <p:sldId id="274" r:id="rId6"/>
    <p:sldId id="307" r:id="rId7"/>
    <p:sldId id="257" r:id="rId8"/>
    <p:sldId id="276" r:id="rId9"/>
    <p:sldId id="289" r:id="rId10"/>
    <p:sldId id="266" r:id="rId11"/>
    <p:sldId id="258" r:id="rId12"/>
    <p:sldId id="277" r:id="rId13"/>
    <p:sldId id="267" r:id="rId14"/>
    <p:sldId id="268" r:id="rId15"/>
    <p:sldId id="269" r:id="rId16"/>
    <p:sldId id="278" r:id="rId17"/>
    <p:sldId id="319" r:id="rId18"/>
    <p:sldId id="308" r:id="rId19"/>
    <p:sldId id="279" r:id="rId20"/>
    <p:sldId id="275" r:id="rId21"/>
    <p:sldId id="284" r:id="rId22"/>
    <p:sldId id="285" r:id="rId23"/>
    <p:sldId id="287" r:id="rId24"/>
    <p:sldId id="295" r:id="rId25"/>
    <p:sldId id="296" r:id="rId26"/>
    <p:sldId id="297" r:id="rId27"/>
    <p:sldId id="301" r:id="rId28"/>
    <p:sldId id="299" r:id="rId29"/>
    <p:sldId id="298" r:id="rId30"/>
    <p:sldId id="303" r:id="rId31"/>
    <p:sldId id="302" r:id="rId32"/>
    <p:sldId id="305" r:id="rId33"/>
    <p:sldId id="280" r:id="rId34"/>
    <p:sldId id="281" r:id="rId35"/>
    <p:sldId id="290" r:id="rId36"/>
    <p:sldId id="282" r:id="rId37"/>
    <p:sldId id="291" r:id="rId38"/>
    <p:sldId id="288" r:id="rId39"/>
    <p:sldId id="309" r:id="rId40"/>
    <p:sldId id="283" r:id="rId41"/>
    <p:sldId id="306" r:id="rId42"/>
    <p:sldId id="318" r:id="rId43"/>
    <p:sldId id="317" r:id="rId44"/>
    <p:sldId id="316" r:id="rId45"/>
    <p:sldId id="323" r:id="rId46"/>
    <p:sldId id="320" r:id="rId47"/>
    <p:sldId id="311" r:id="rId48"/>
    <p:sldId id="260" r:id="rId49"/>
    <p:sldId id="261" r:id="rId50"/>
    <p:sldId id="322" r:id="rId51"/>
    <p:sldId id="259" r:id="rId52"/>
    <p:sldId id="292" r:id="rId53"/>
    <p:sldId id="310" r:id="rId54"/>
    <p:sldId id="262" r:id="rId55"/>
    <p:sldId id="263" r:id="rId56"/>
    <p:sldId id="286" r:id="rId57"/>
    <p:sldId id="293" r:id="rId58"/>
    <p:sldId id="315" r:id="rId59"/>
    <p:sldId id="294" r:id="rId60"/>
    <p:sldId id="3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B72D-D3AA-FF42-A79B-7F70DABC8C3D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E164-3F76-FE4B-8E93-EB8744A4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http://www.iro.umontreal.ca/~bengioy/papers/ftml.pdf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53042-5A96-4DBC-B738-B843823B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8527: Lecture 30,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18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ufldl.stanford.edu/tutorial/unsupervised/Autoencoder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towardsdatascience.com/generating-images-with-autoencoders-77fd3a8dd368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nsorflow.org/tutorials/generative/dcgan" TargetMode="External"/><Relationship Id="rId5" Type="http://schemas.openxmlformats.org/officeDocument/2006/relationships/hyperlink" Target="https://machinelearningmastery.com/what-are-generative-adversarial-networks-gans/" TargetMode="External"/><Relationship Id="rId4" Type="http://schemas.openxmlformats.org/officeDocument/2006/relationships/hyperlink" Target="https://jaan.io/what-is-variational-autoencoder-vae-tutorial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26.bin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6.emf"/><Relationship Id="rId3" Type="http://schemas.openxmlformats.org/officeDocument/2006/relationships/image" Target="../media/image23.emf"/><Relationship Id="rId7" Type="http://schemas.openxmlformats.org/officeDocument/2006/relationships/image" Target="../media/image6.e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.emf"/><Relationship Id="rId3" Type="http://schemas.openxmlformats.org/officeDocument/2006/relationships/image" Target="../media/image23.emf"/><Relationship Id="rId7" Type="http://schemas.openxmlformats.org/officeDocument/2006/relationships/image" Target="../media/image24.e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38.emf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52.bin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37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6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38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43.emf"/><Relationship Id="rId3" Type="http://schemas.openxmlformats.org/officeDocument/2006/relationships/image" Target="../media/image6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45.emf"/><Relationship Id="rId2" Type="http://schemas.openxmlformats.org/officeDocument/2006/relationships/oleObject" Target="../embeddings/oleObject60.bin"/><Relationship Id="rId16" Type="http://schemas.openxmlformats.org/officeDocument/2006/relationships/oleObject" Target="../embeddings/oleObject6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6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48.emf"/><Relationship Id="rId3" Type="http://schemas.openxmlformats.org/officeDocument/2006/relationships/image" Target="../media/image21.emf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75.bin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7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oleObject" Target="../embeddings/oleObject81.bin"/><Relationship Id="rId3" Type="http://schemas.openxmlformats.org/officeDocument/2006/relationships/image" Target="../media/image7.emf"/><Relationship Id="rId7" Type="http://schemas.openxmlformats.org/officeDocument/2006/relationships/image" Target="../media/image50.emf"/><Relationship Id="rId12" Type="http://schemas.openxmlformats.org/officeDocument/2006/relationships/image" Target="../media/image52.png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6.emf"/><Relationship Id="rId5" Type="http://schemas.openxmlformats.org/officeDocument/2006/relationships/image" Target="../media/image49.emf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51.emf"/><Relationship Id="rId1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6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88.bin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47.emf"/><Relationship Id="rId5" Type="http://schemas.openxmlformats.org/officeDocument/2006/relationships/image" Target="../media/image55.e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8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13" Type="http://schemas.openxmlformats.org/officeDocument/2006/relationships/image" Target="../media/image59.emf"/><Relationship Id="rId3" Type="http://schemas.openxmlformats.org/officeDocument/2006/relationships/image" Target="../media/image57.emf"/><Relationship Id="rId7" Type="http://schemas.openxmlformats.org/officeDocument/2006/relationships/image" Target="../media/image7.emf"/><Relationship Id="rId12" Type="http://schemas.openxmlformats.org/officeDocument/2006/relationships/oleObject" Target="../embeddings/oleObject95.bin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24.emf"/><Relationship Id="rId5" Type="http://schemas.openxmlformats.org/officeDocument/2006/relationships/image" Target="../media/image58.emf"/><Relationship Id="rId15" Type="http://schemas.openxmlformats.org/officeDocument/2006/relationships/image" Target="../media/image6.e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9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9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oleObject" Target="../embeddings/oleObject103.bin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.emf"/><Relationship Id="rId7" Type="http://schemas.openxmlformats.org/officeDocument/2006/relationships/oleObject" Target="../embeddings/oleObject107.bin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image" Target="../media/image98.emf"/><Relationship Id="rId12" Type="http://schemas.openxmlformats.org/officeDocument/2006/relationships/oleObject" Target="../embeddings/oleObject116.bin"/><Relationship Id="rId17" Type="http://schemas.openxmlformats.org/officeDocument/2006/relationships/image" Target="../media/image103.emf"/><Relationship Id="rId2" Type="http://schemas.openxmlformats.org/officeDocument/2006/relationships/image" Target="../media/image95.emf"/><Relationship Id="rId16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00.emf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99.emf"/><Relationship Id="rId14" Type="http://schemas.openxmlformats.org/officeDocument/2006/relationships/oleObject" Target="../embeddings/oleObject11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what-are-generative-adversarial-networks-ga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Lecture 30: Deep Generative Models and Autoencoders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4030661" cy="408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Objectives:</a:t>
            </a:r>
          </a:p>
          <a:p>
            <a:pPr marL="179388" defTabSz="914400" eaLnBrk="0" fontAlgn="base" hangingPunct="0">
              <a:spcBef>
                <a:spcPct val="0"/>
              </a:spcBef>
              <a:defRPr/>
            </a:pPr>
            <a:r>
              <a:rPr lang="en-US" b="1" kern="0" dirty="0">
                <a:solidFill>
                  <a:srgbClr val="000000"/>
                </a:solidFill>
              </a:rPr>
              <a:t>Autoencoders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Resources: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Textbook (Sects. 10.3, 10.4)</a:t>
            </a: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Autoencoders (Mirowski)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2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Autoencoder (Stewart)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3"/>
              </a:rPr>
              <a:t>Autoencoders (Stanford UFDL)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Autoencoders (</a:t>
            </a:r>
            <a:r>
              <a:rPr lang="en-US" b="1" kern="0" dirty="0" err="1">
                <a:solidFill>
                  <a:srgbClr val="000000"/>
                </a:solidFill>
                <a:latin typeface="Arial"/>
                <a:hlinkClick r:id="rId4"/>
              </a:rPr>
              <a:t>Altosaar</a:t>
            </a:r>
            <a:r>
              <a:rPr lang="en-US" b="1" kern="0" dirty="0">
                <a:solidFill>
                  <a:srgbClr val="000000"/>
                </a:solidFill>
                <a:latin typeface="Arial"/>
                <a:hlinkClick r:id="rId4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5"/>
              </a:rPr>
              <a:t>Generative Adversarial Networks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hlinkClick r:id="rId6"/>
              </a:rPr>
              <a:t>Deep Convolutional GANs</a:t>
            </a:r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938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C422-3E92-774A-AC61-D63CF99B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76" y="1258955"/>
            <a:ext cx="3925175" cy="226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D2234-9BE9-0C43-812F-4FBD04140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82" y="3806672"/>
            <a:ext cx="3669769" cy="2456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266700" progId="Equation.3">
                  <p:embed/>
                </p:oleObj>
              </mc:Choice>
              <mc:Fallback>
                <p:oleObj name="Equation" r:id="rId2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77800" progId="Equation.3">
                  <p:embed/>
                </p:oleObj>
              </mc:Choice>
              <mc:Fallback>
                <p:oleObj name="Equation" r:id="rId6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152400" progId="Equation.3">
                  <p:embed/>
                </p:oleObj>
              </mc:Choice>
              <mc:Fallback>
                <p:oleObj name="Equation" r:id="rId6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500" imgH="266700" progId="Equation.3">
                  <p:embed/>
                </p:oleObj>
              </mc:Choice>
              <mc:Fallback>
                <p:oleObj name="Equation" r:id="rId4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66700" progId="Equation.3">
                  <p:embed/>
                </p:oleObj>
              </mc:Choice>
              <mc:Fallback>
                <p:oleObj name="Equation" r:id="rId8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" imgH="152400" progId="Equation.3">
                  <p:embed/>
                </p:oleObj>
              </mc:Choice>
              <mc:Fallback>
                <p:oleObj name="Equation" r:id="rId8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500" imgH="266700" progId="Equation.3">
                  <p:embed/>
                </p:oleObj>
              </mc:Choice>
              <mc:Fallback>
                <p:oleObj name="Equation" r:id="rId10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200" imgH="266700" progId="Equation.3">
                  <p:embed/>
                </p:oleObj>
              </mc:Choice>
              <mc:Fallback>
                <p:oleObj name="Equation" r:id="rId12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 dirty="0"/>
              <a:t>)</a:t>
            </a:r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304800" progId="Equation.3">
                  <p:embed/>
                </p:oleObj>
              </mc:Choice>
              <mc:Fallback>
                <p:oleObj name="Equation" r:id="rId2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78300" imgH="457200" progId="Equation.3">
                  <p:embed/>
                </p:oleObj>
              </mc:Choice>
              <mc:Fallback>
                <p:oleObj name="Equation" r:id="rId4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266700" progId="Equation.3">
                  <p:embed/>
                </p:oleObj>
              </mc:Choice>
              <mc:Fallback>
                <p:oleObj name="Equation" r:id="rId2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79400" progId="Equation.3">
                  <p:embed/>
                </p:oleObj>
              </mc:Choice>
              <mc:Fallback>
                <p:oleObj name="Equation" r:id="rId4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500" imgH="304800" progId="Equation.3">
                  <p:embed/>
                </p:oleObj>
              </mc:Choice>
              <mc:Fallback>
                <p:oleObj name="Equation" r:id="rId2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292100" progId="Equation.3">
                  <p:embed/>
                </p:oleObj>
              </mc:Choice>
              <mc:Fallback>
                <p:oleObj name="Equation" r:id="rId4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342900" progId="Equation.3">
                  <p:embed/>
                </p:oleObj>
              </mc:Choice>
              <mc:Fallback>
                <p:oleObj name="Equation" r:id="rId2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200" imgH="254000" progId="Equation.3">
                  <p:embed/>
                </p:oleObj>
              </mc:Choice>
              <mc:Fallback>
                <p:oleObj name="Equation" r:id="rId4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6100" imgH="342900" progId="Equation.3">
                  <p:embed/>
                </p:oleObj>
              </mc:Choice>
              <mc:Fallback>
                <p:oleObj name="Equation" r:id="rId6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400" imgH="647700" progId="Equation.3">
                  <p:embed/>
                </p:oleObj>
              </mc:Choice>
              <mc:Fallback>
                <p:oleObj name="Equation" r:id="rId8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9200" imgH="406400" progId="Equation.3">
                  <p:embed/>
                </p:oleObj>
              </mc:Choice>
              <mc:Fallback>
                <p:oleObj name="Equation" r:id="rId6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850900" progId="Equation.3">
                  <p:embed/>
                </p:oleObj>
              </mc:Choice>
              <mc:Fallback>
                <p:oleObj name="Equation" r:id="rId8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17600" imgH="431800" progId="Equation.3">
                  <p:embed/>
                </p:oleObj>
              </mc:Choice>
              <mc:Fallback>
                <p:oleObj name="Equation" r:id="rId10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400" imgH="406400" progId="Equation.3">
                  <p:embed/>
                </p:oleObj>
              </mc:Choice>
              <mc:Fallback>
                <p:oleObj name="Equation" r:id="rId12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19200" imgH="406400" progId="Equation.3">
                    <p:embed/>
                  </p:oleObj>
                </mc:Choice>
                <mc:Fallback>
                  <p:oleObj name="Equation" r:id="rId6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57300" imgH="850900" progId="Equation.3">
                    <p:embed/>
                  </p:oleObj>
                </mc:Choice>
                <mc:Fallback>
                  <p:oleObj name="Equation" r:id="rId8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95400" imgH="406400" progId="Equation.3">
                    <p:embed/>
                  </p:oleObj>
                </mc:Choice>
                <mc:Fallback>
                  <p:oleObj name="Equation" r:id="rId10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500" imgH="190500" progId="Equation.3">
                  <p:embed/>
                </p:oleObj>
              </mc:Choice>
              <mc:Fallback>
                <p:oleObj name="Equation" r:id="rId4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393700" progId="Equation.3">
                  <p:embed/>
                </p:oleObj>
              </mc:Choice>
              <mc:Fallback>
                <p:oleObj name="Equation" r:id="rId6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300" imgH="711200" progId="Equation.3">
                  <p:embed/>
                </p:oleObj>
              </mc:Choice>
              <mc:Fallback>
                <p:oleObj name="Equation" r:id="rId8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406400" progId="Equation.3">
                  <p:embed/>
                </p:oleObj>
              </mc:Choice>
              <mc:Fallback>
                <p:oleObj name="Equation" r:id="rId10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200" imgH="406400" progId="Equation.3">
                  <p:embed/>
                </p:oleObj>
              </mc:Choice>
              <mc:Fallback>
                <p:oleObj name="Equation" r:id="rId12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00100" imgH="419100" progId="Equation.3">
                  <p:embed/>
                </p:oleObj>
              </mc:Choice>
              <mc:Fallback>
                <p:oleObj name="Equation" r:id="rId14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700" imgH="419100" progId="Equation.3">
                  <p:embed/>
                </p:oleObj>
              </mc:Choice>
              <mc:Fallback>
                <p:oleObj name="Equation" r:id="rId16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" imgH="152400" progId="Equation.3">
                  <p:embed/>
                </p:oleObj>
              </mc:Choice>
              <mc:Fallback>
                <p:oleObj name="Equation" r:id="rId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900" imgH="304800" progId="Equation.3">
                  <p:embed/>
                </p:oleObj>
              </mc:Choice>
              <mc:Fallback>
                <p:oleObj name="Equation" r:id="rId2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800" imgH="266700" progId="Equation.3">
                  <p:embed/>
                </p:oleObj>
              </mc:Choice>
              <mc:Fallback>
                <p:oleObj name="Equation" r:id="rId4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241300" progId="Equation.3">
                  <p:embed/>
                </p:oleObj>
              </mc:Choice>
              <mc:Fallback>
                <p:oleObj name="Equation" r:id="rId6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152400" progId="Equation.3">
                  <p:embed/>
                </p:oleObj>
              </mc:Choice>
              <mc:Fallback>
                <p:oleObj name="Equation" r:id="rId10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700" imgH="558800" progId="Equation.3">
                  <p:embed/>
                </p:oleObj>
              </mc:Choice>
              <mc:Fallback>
                <p:oleObj name="Equation" r:id="rId12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" imgH="152400" progId="Equation.3">
                  <p:embed/>
                </p:oleObj>
              </mc:Choice>
              <mc:Fallback>
                <p:oleObj name="Equation" r:id="rId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342900" progId="Equation.3">
                  <p:embed/>
                </p:oleObj>
              </mc:Choice>
              <mc:Fallback>
                <p:oleObj name="Equation" r:id="rId4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900" imgH="317500" progId="Equation.3">
                  <p:embed/>
                </p:oleObj>
              </mc:Choice>
              <mc:Fallback>
                <p:oleObj name="Equation" r:id="rId8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152400" progId="Equation.3">
                  <p:embed/>
                </p:oleObj>
              </mc:Choice>
              <mc:Fallback>
                <p:oleObj name="Equation" r:id="rId10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700" imgH="609600" progId="Equation.3">
                  <p:embed/>
                </p:oleObj>
              </mc:Choice>
              <mc:Fallback>
                <p:oleObj name="Equation" r:id="rId13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500" imgH="215900" progId="Equation.3">
                  <p:embed/>
                </p:oleObj>
              </mc:Choice>
              <mc:Fallback>
                <p:oleObj name="Equation" r:id="rId2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04800" progId="Equation.3">
                  <p:embed/>
                </p:oleObj>
              </mc:Choice>
              <mc:Fallback>
                <p:oleObj name="Equation" r:id="rId2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279400" progId="Equation.3">
                  <p:embed/>
                </p:oleObj>
              </mc:Choice>
              <mc:Fallback>
                <p:oleObj name="Equation" r:id="rId4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304800" progId="Equation.3">
                  <p:embed/>
                </p:oleObj>
              </mc:Choice>
              <mc:Fallback>
                <p:oleObj name="Equation" r:id="rId6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266700" progId="Equation.3">
                  <p:embed/>
                </p:oleObj>
              </mc:Choice>
              <mc:Fallback>
                <p:oleObj name="Equation" r:id="rId8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400" imgH="241300" progId="Equation.3">
                  <p:embed/>
                </p:oleObj>
              </mc:Choice>
              <mc:Fallback>
                <p:oleObj name="Equation" r:id="rId10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100" imgH="152400" progId="Equation.3">
                  <p:embed/>
                </p:oleObj>
              </mc:Choice>
              <mc:Fallback>
                <p:oleObj name="Equation" r:id="rId1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" imgH="152400" progId="Equation.3">
                  <p:embed/>
                </p:oleObj>
              </mc:Choice>
              <mc:Fallback>
                <p:oleObj name="Equation" r:id="rId1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800" imgH="254000" progId="Equation.3">
                  <p:embed/>
                </p:oleObj>
              </mc:Choice>
              <mc:Fallback>
                <p:oleObj name="Equation" r:id="rId2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600" imgH="266700" progId="Equation.3">
                  <p:embed/>
                </p:oleObj>
              </mc:Choice>
              <mc:Fallback>
                <p:oleObj name="Equation" r:id="rId4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700" imgH="342900" progId="Equation.3">
                  <p:embed/>
                </p:oleObj>
              </mc:Choice>
              <mc:Fallback>
                <p:oleObj name="Equation" r:id="rId8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342900" progId="Equation.3">
                  <p:embed/>
                </p:oleObj>
              </mc:Choice>
              <mc:Fallback>
                <p:oleObj name="Equation" r:id="rId10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70000" imgH="330200" progId="Equation.3">
                  <p:embed/>
                </p:oleObj>
              </mc:Choice>
              <mc:Fallback>
                <p:oleObj name="Equation" r:id="rId12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5100" imgH="152400" progId="Equation.3">
                  <p:embed/>
                </p:oleObj>
              </mc:Choice>
              <mc:Fallback>
                <p:oleObj name="Equation" r:id="rId14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52500" imgH="266700" progId="Equation.3">
                  <p:embed/>
                </p:oleObj>
              </mc:Choice>
              <mc:Fallback>
                <p:oleObj name="Equation" r:id="rId2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" imgH="152400" progId="Equation.3">
                  <p:embed/>
                </p:oleObj>
              </mc:Choice>
              <mc:Fallback>
                <p:oleObj name="Equation" r:id="rId4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5100" imgH="152400" progId="Equation.3">
                    <p:embed/>
                  </p:oleObj>
                </mc:Choice>
                <mc:Fallback>
                  <p:oleObj name="Equation" r:id="rId2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400" imgH="152400" progId="Equation.3">
                    <p:embed/>
                  </p:oleObj>
                </mc:Choice>
                <mc:Fallback>
                  <p:oleObj name="Equation" r:id="rId4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5100" imgH="152400" progId="Equation.3">
                    <p:embed/>
                  </p:oleObj>
                </mc:Choice>
                <mc:Fallback>
                  <p:oleObj name="Equation" r:id="rId6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400" imgH="152400" progId="Equation.3">
                    <p:embed/>
                  </p:oleObj>
                </mc:Choice>
                <mc:Fallback>
                  <p:oleObj name="Equation" r:id="rId7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95700" imgH="457200" progId="Equation.3">
                  <p:embed/>
                </p:oleObj>
              </mc:Choice>
              <mc:Fallback>
                <p:oleObj name="Equation" r:id="rId2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38400" imgH="736600" progId="Equation.3">
                  <p:embed/>
                </p:oleObj>
              </mc:Choice>
              <mc:Fallback>
                <p:oleObj name="Equation" r:id="rId4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444500" progId="Equation.3">
                  <p:embed/>
                </p:oleObj>
              </mc:Choice>
              <mc:Fallback>
                <p:oleObj name="Equation" r:id="rId6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97200" imgH="431800" progId="Equation.3">
                  <p:embed/>
                </p:oleObj>
              </mc:Choice>
              <mc:Fallback>
                <p:oleObj name="Equation" r:id="rId8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" imgH="203200" progId="Equation.3">
                  <p:embed/>
                </p:oleObj>
              </mc:Choice>
              <mc:Fallback>
                <p:oleObj name="Equation" r:id="rId4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3100" imgH="241300" progId="Equation.3">
                  <p:embed/>
                </p:oleObj>
              </mc:Choice>
              <mc:Fallback>
                <p:oleObj name="Equation" r:id="rId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6000" imgH="241300" progId="Equation.3">
                  <p:embed/>
                </p:oleObj>
              </mc:Choice>
              <mc:Fallback>
                <p:oleObj name="Equation" r:id="rId8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100" imgH="241300" progId="Equation.3">
                  <p:embed/>
                </p:oleObj>
              </mc:Choice>
              <mc:Fallback>
                <p:oleObj name="Equation" r:id="rId10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03200" progId="Equation.3">
                  <p:embed/>
                </p:oleObj>
              </mc:Choice>
              <mc:Fallback>
                <p:oleObj name="Equation" r:id="rId12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03200" progId="Equation.3">
                  <p:embed/>
                </p:oleObj>
              </mc:Choice>
              <mc:Fallback>
                <p:oleObj name="Equation" r:id="rId14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89" y="92413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Generative Adversarial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3155"/>
          <p:cNvSpPr>
            <a:spLocks noChangeArrowheads="1"/>
          </p:cNvSpPr>
          <p:nvPr/>
        </p:nvSpPr>
        <p:spPr bwMode="auto">
          <a:xfrm>
            <a:off x="284886" y="6098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155"/>
          <p:cNvSpPr>
            <a:spLocks noChangeArrowheads="1"/>
          </p:cNvSpPr>
          <p:nvPr/>
        </p:nvSpPr>
        <p:spPr bwMode="auto">
          <a:xfrm>
            <a:off x="437286" y="762203"/>
            <a:ext cx="8645525" cy="58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800" y="609803"/>
            <a:ext cx="7498400" cy="60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65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" imgH="152400" progId="Equation.3">
                  <p:embed/>
                </p:oleObj>
              </mc:Choice>
              <mc:Fallback>
                <p:oleObj name="Equation" r:id="rId2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152400" progId="Equation.3">
                  <p:embed/>
                </p:oleObj>
              </mc:Choice>
              <mc:Fallback>
                <p:oleObj name="Equation" r:id="rId4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304800" progId="Equation.3">
                  <p:embed/>
                </p:oleObj>
              </mc:Choice>
              <mc:Fallback>
                <p:oleObj name="Equation" r:id="rId6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800" imgH="266700" progId="Equation.3">
                  <p:embed/>
                </p:oleObj>
              </mc:Choice>
              <mc:Fallback>
                <p:oleObj name="Equation" r:id="rId8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8000" imgH="342900" progId="Equation.3">
                  <p:embed/>
                </p:oleObj>
              </mc:Choice>
              <mc:Fallback>
                <p:oleObj name="Equation" r:id="rId2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15900" progId="Equation.3">
                  <p:embed/>
                </p:oleObj>
              </mc:Choice>
              <mc:Fallback>
                <p:oleObj name="Equation" r:id="rId4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152400" progId="Equation.3">
                  <p:embed/>
                </p:oleObj>
              </mc:Choice>
              <mc:Fallback>
                <p:oleObj name="Equation" r:id="rId6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700" imgH="152400" progId="Equation.3">
                  <p:embed/>
                </p:oleObj>
              </mc:Choice>
              <mc:Fallback>
                <p:oleObj name="Equation" r:id="rId8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4610</TotalTime>
  <Words>3759</Words>
  <Application>Microsoft Macintosh PowerPoint</Application>
  <PresentationFormat>On-screen Show (4:3)</PresentationFormat>
  <Paragraphs>575</Paragraphs>
  <Slides>58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</vt:lpstr>
      <vt:lpstr>Courier New</vt:lpstr>
      <vt:lpstr>Palatino Linotype</vt:lpstr>
      <vt:lpstr>Times New Roman</vt:lpstr>
      <vt:lpstr>Executive</vt:lpstr>
      <vt:lpstr>1_isip_default</vt:lpstr>
      <vt:lpstr>lecture_title</vt:lpstr>
      <vt:lpstr>Equation</vt:lpstr>
      <vt:lpstr>PowerPoint Presentation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  <vt:lpstr>PowerPoint Presentation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133</cp:revision>
  <dcterms:created xsi:type="dcterms:W3CDTF">2014-03-22T18:18:35Z</dcterms:created>
  <dcterms:modified xsi:type="dcterms:W3CDTF">2024-04-01T13:51:22Z</dcterms:modified>
</cp:coreProperties>
</file>