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9" autoAdjust="0"/>
    <p:restoredTop sz="95796" autoAdjust="0"/>
  </p:normalViewPr>
  <p:slideViewPr>
    <p:cSldViewPr snapToGrid="0">
      <p:cViewPr varScale="1">
        <p:scale>
          <a:sx n="125" d="100"/>
          <a:sy n="125" d="100"/>
        </p:scale>
        <p:origin x="1104" y="168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1"/>
                </a:solidFill>
              </a:rPr>
              <a:t>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144629"/>
            <a:ext cx="3598862" cy="4836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234950" indent="-234950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Textbook (Sects. 6.1, 6.2)</a:t>
            </a:r>
            <a:endParaRPr lang="en-US" sz="1800" b="1" kern="0" dirty="0">
              <a:solidFill>
                <a:schemeClr val="bg1"/>
              </a:solidFill>
              <a:latin typeface="+mn-lt"/>
              <a:hlinkClick r:id="rId2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8" y="1144628"/>
            <a:ext cx="4099578" cy="2223289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99626" y="3941759"/>
            <a:ext cx="4577674" cy="2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9796</TotalTime>
  <Words>3628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Brush Script MT</vt:lpstr>
      <vt:lpstr>Arial</vt:lpstr>
      <vt:lpstr>Calibri</vt:lpstr>
      <vt:lpstr>Calibri Light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598</cp:revision>
  <dcterms:created xsi:type="dcterms:W3CDTF">2002-09-12T17:13:32Z</dcterms:created>
  <dcterms:modified xsi:type="dcterms:W3CDTF">2023-04-05T01:10:50Z</dcterms:modified>
</cp:coreProperties>
</file>