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4"/>
  </p:notesMasterIdLst>
  <p:handoutMasterIdLst>
    <p:handoutMasterId r:id="rId15"/>
  </p:handoutMasterIdLst>
  <p:sldIdLst>
    <p:sldId id="356" r:id="rId3"/>
    <p:sldId id="507" r:id="rId4"/>
    <p:sldId id="508" r:id="rId5"/>
    <p:sldId id="509" r:id="rId6"/>
    <p:sldId id="510" r:id="rId7"/>
    <p:sldId id="511" r:id="rId8"/>
    <p:sldId id="512" r:id="rId9"/>
    <p:sldId id="513" r:id="rId10"/>
    <p:sldId id="514" r:id="rId11"/>
    <p:sldId id="515" r:id="rId12"/>
    <p:sldId id="517" r:id="rId1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144" userDrawn="1">
          <p15:clr>
            <a:srgbClr val="A4A3A4"/>
          </p15:clr>
        </p15:guide>
        <p15:guide id="3"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61" autoAdjust="0"/>
    <p:restoredTop sz="95056" autoAdjust="0"/>
  </p:normalViewPr>
  <p:slideViewPr>
    <p:cSldViewPr snapToGrid="0">
      <p:cViewPr varScale="1">
        <p:scale>
          <a:sx n="144" d="100"/>
          <a:sy n="144" d="100"/>
        </p:scale>
        <p:origin x="2200" y="200"/>
      </p:cViewPr>
      <p:guideLst>
        <p:guide orient="horz" pos="571"/>
        <p:guide pos="144"/>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22,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2.wmf"/><Relationship Id="rId12" Type="http://schemas.openxmlformats.org/officeDocument/2006/relationships/oleObject" Target="../embeddings/oleObject31.bin"/><Relationship Id="rId2" Type="http://schemas.openxmlformats.org/officeDocument/2006/relationships/oleObject" Target="../embeddings/oleObject26.bin"/><Relationship Id="rId1" Type="http://schemas.openxmlformats.org/officeDocument/2006/relationships/slideLayout" Target="../slideLayouts/slideLayout1.xml"/><Relationship Id="rId6" Type="http://schemas.openxmlformats.org/officeDocument/2006/relationships/oleObject" Target="../embeddings/oleObject28.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oleObject" Target="../embeddings/oleObject4.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7.bin"/><Relationship Id="rId1" Type="http://schemas.openxmlformats.org/officeDocument/2006/relationships/slideLayout" Target="../slideLayouts/slideLayout1.x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1.xml"/><Relationship Id="rId6" Type="http://schemas.openxmlformats.org/officeDocument/2006/relationships/oleObject" Target="../embeddings/oleObject13.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8.wmf"/></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6.bin"/><Relationship Id="rId1" Type="http://schemas.openxmlformats.org/officeDocument/2006/relationships/slideLayout" Target="../slideLayouts/slideLayout1.xml"/><Relationship Id="rId6" Type="http://schemas.openxmlformats.org/officeDocument/2006/relationships/oleObject" Target="../embeddings/oleObject18.bin"/><Relationship Id="rId5" Type="http://schemas.openxmlformats.org/officeDocument/2006/relationships/image" Target="../media/image22.wmf"/><Relationship Id="rId4" Type="http://schemas.openxmlformats.org/officeDocument/2006/relationships/oleObject" Target="../embeddings/oleObject17.bin"/><Relationship Id="rId9"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25.wmf"/><Relationship Id="rId7" Type="http://schemas.openxmlformats.org/officeDocument/2006/relationships/image" Target="../media/image27.wmf"/><Relationship Id="rId12" Type="http://schemas.openxmlformats.org/officeDocument/2006/relationships/image" Target="../media/image29.wmf"/><Relationship Id="rId2" Type="http://schemas.openxmlformats.org/officeDocument/2006/relationships/oleObject" Target="../embeddings/oleObject20.bin"/><Relationship Id="rId1" Type="http://schemas.openxmlformats.org/officeDocument/2006/relationships/slideLayout" Target="../slideLayouts/slideLayout1.xml"/><Relationship Id="rId6" Type="http://schemas.openxmlformats.org/officeDocument/2006/relationships/oleObject" Target="../embeddings/oleObject22.bin"/><Relationship Id="rId11" Type="http://schemas.openxmlformats.org/officeDocument/2006/relationships/oleObject" Target="../embeddings/oleObject25.bin"/><Relationship Id="rId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Textbook </a:t>
            </a:r>
            <a:r>
              <a:rPr kumimoji="0" lang="en-US" sz="1800" b="1" i="0" u="none" strike="noStrike" kern="1200" cap="none" spc="0" normalizeH="0" baseline="0" noProof="0">
                <a:ln>
                  <a:noFill/>
                </a:ln>
                <a:solidFill>
                  <a:srgbClr val="892034"/>
                </a:solidFill>
                <a:effectLst/>
                <a:uLnTx/>
                <a:uFillTx/>
                <a:latin typeface="Arial" panose="020B0604020202020204" pitchFamily="34" charset="0"/>
                <a:ea typeface="+mn-ea"/>
                <a:cs typeface="Arial" panose="020B0604020202020204" pitchFamily="34" charset="0"/>
              </a:rPr>
              <a:t>(Section 10.2)</a:t>
            </a:r>
            <a:br>
              <a:rPr lang="en-US" sz="1800" b="1" dirty="0">
                <a:solidFill>
                  <a:schemeClr val="accent2"/>
                </a:solidFill>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22: 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name="Equation" r:id="rId2" imgW="3263760" imgH="596880" progId="Equation.3">
                  <p:embed/>
                </p:oleObj>
              </mc:Choice>
              <mc:Fallback>
                <p:oleObj name="Equation" r:id="rId2" imgW="3263760" imgH="596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name="Equation" r:id="rId4" imgW="1143000" imgH="330120" progId="Equation.3">
                  <p:embed/>
                </p:oleObj>
              </mc:Choice>
              <mc:Fallback>
                <p:oleObj name="Equation" r:id="rId4" imgW="114300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name="Equation" r:id="rId6" imgW="1460160" imgH="571320" progId="Equation.3">
                  <p:embed/>
                </p:oleObj>
              </mc:Choice>
              <mc:Fallback>
                <p:oleObj name="Equation" r:id="rId6" imgW="146016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name="Equation" r:id="rId8" imgW="2145960" imgH="1180800" progId="Equation.3">
                  <p:embed/>
                </p:oleObj>
              </mc:Choice>
              <mc:Fallback>
                <p:oleObj name="Equation" r:id="rId8" imgW="2145960" imgH="1180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name="Equation" r:id="rId10" imgW="2539800" imgH="939600" progId="Equation.3">
                  <p:embed/>
                </p:oleObj>
              </mc:Choice>
              <mc:Fallback>
                <p:oleObj name="Equation" r:id="rId10" imgW="2539800" imgH="939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name="Equation" r:id="rId12" imgW="1409400" imgH="444240" progId="Equation.DSMT4">
                  <p:embed/>
                </p:oleObj>
              </mc:Choice>
              <mc:Fallback>
                <p:oleObj name="Equation" r:id="rId12" imgW="1409400" imgH="4442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228599" y="562705"/>
            <a:ext cx="8686801" cy="1692771"/>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dirty="0"/>
              <a:t>Introduced </a:t>
            </a:r>
            <a:r>
              <a:rPr lang="en-US" altLang="en-US" sz="1800" i="1" dirty="0"/>
              <a:t>k</a:t>
            </a:r>
            <a:r>
              <a:rPr lang="en-US" altLang="en-US" sz="1800" b="1" dirty="0"/>
              <a:t>-Means 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K-Means is available in IMLD as well as </a:t>
            </a:r>
            <a:r>
              <a:rPr lang="en-US" altLang="en-US" sz="1800" b="1" dirty="0" err="1"/>
              <a:t>SKLearn</a:t>
            </a:r>
            <a:r>
              <a:rPr lang="en-US" altLang="en-US" sz="1800" b="1" dirty="0"/>
              <a: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228599" y="562705"/>
            <a:ext cx="8686801" cy="5986254"/>
          </a:xfrm>
          <a:prstGeom prst="rect">
            <a:avLst/>
          </a:prstGeom>
          <a:noFill/>
          <a:ln w="9525">
            <a:noFill/>
            <a:miter lim="800000"/>
            <a:headEnd/>
            <a:tailEnd/>
          </a:ln>
        </p:spPr>
        <p:txBody>
          <a:bodyPr wrap="square"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section of the course, we are focusing on nonparametric models. Previously, we focused on 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name="Equation" r:id="rId2" imgW="2857320" imgH="596880" progId="Equation.DSMT4">
                  <p:embed/>
                </p:oleObj>
              </mc:Choice>
              <mc:Fallback>
                <p:oleObj name="Equation" r:id="rId2" imgW="2857320" imgH="59688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name="Equation" r:id="rId2" imgW="2057400" imgH="571320" progId="Equation.3">
                  <p:embed/>
                </p:oleObj>
              </mc:Choice>
              <mc:Fallback>
                <p:oleObj name="Equation" r:id="rId2" imgW="205740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name="Equation" r:id="rId4" imgW="5181480" imgH="609480" progId="Equation.3">
                  <p:embed/>
                </p:oleObj>
              </mc:Choice>
              <mc:Fallback>
                <p:oleObj name="Equation" r:id="rId4" imgW="5181480" imgH="609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name="Equation" r:id="rId6" imgW="3098520" imgH="609480" progId="Equation.3">
                  <p:embed/>
                </p:oleObj>
              </mc:Choice>
              <mc:Fallback>
                <p:oleObj name="Equation" r:id="rId6" imgW="3098520" imgH="609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name="Equation" r:id="rId8" imgW="4851360" imgH="571320" progId="Equation.3">
                  <p:embed/>
                </p:oleObj>
              </mc:Choice>
              <mc:Fallback>
                <p:oleObj name="Equation" r:id="rId8" imgW="48513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name="Equation" r:id="rId10" imgW="4762440" imgH="571320" progId="Equation.DSMT4">
                  <p:embed/>
                </p:oleObj>
              </mc:Choice>
              <mc:Fallback>
                <p:oleObj name="Equation" r:id="rId10" imgW="476244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name="Equation" r:id="rId2" imgW="3377880" imgH="571320" progId="Equation.3">
                  <p:embed/>
                </p:oleObj>
              </mc:Choice>
              <mc:Fallback>
                <p:oleObj name="Equation" r:id="rId2" imgW="337788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name="Equation" r:id="rId4" imgW="2298600" imgH="571320" progId="Equation.3">
                  <p:embed/>
                </p:oleObj>
              </mc:Choice>
              <mc:Fallback>
                <p:oleObj name="Equation" r:id="rId4" imgW="2298600" imgH="571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name="Equation" r:id="rId6" imgW="3416040" imgH="571320" progId="Equation.3">
                  <p:embed/>
                </p:oleObj>
              </mc:Choice>
              <mc:Fallback>
                <p:oleObj name="Equation" r:id="rId6" imgW="341604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name="Equation" r:id="rId8" imgW="3429000" imgH="927000" progId="Equation.DSMT4">
                  <p:embed/>
                </p:oleObj>
              </mc:Choice>
              <mc:Fallback>
                <p:oleObj name="Equation" r:id="rId8" imgW="3429000" imgH="927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name="Equation" r:id="rId2" imgW="5346360" imgH="545760" progId="Equation.3">
                  <p:embed/>
                </p:oleObj>
              </mc:Choice>
              <mc:Fallback>
                <p:oleObj name="Equation" r:id="rId2" imgW="5346360" imgH="5457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name="Equation" r:id="rId4" imgW="2933640" imgH="380880" progId="Equation.3">
                  <p:embed/>
                </p:oleObj>
              </mc:Choice>
              <mc:Fallback>
                <p:oleObj name="Equation" r:id="rId4" imgW="2933640" imgH="380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name="Equation" r:id="rId6" imgW="5041800" imgH="571320" progId="Equation.3">
                  <p:embed/>
                </p:oleObj>
              </mc:Choice>
              <mc:Fallback>
                <p:oleObj name="Equation" r:id="rId6" imgW="504180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name="Equation" r:id="rId8" imgW="2095200" imgH="1104840" progId="Equation.3">
                  <p:embed/>
                </p:oleObj>
              </mc:Choice>
              <mc:Fallback>
                <p:oleObj name="Equation" r:id="rId8" imgW="2095200" imgH="11048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name="Equation" r:id="rId10" imgW="2933640" imgH="1104840" progId="Equation.DSMT4">
                  <p:embed/>
                </p:oleObj>
              </mc:Choice>
              <mc:Fallback>
                <p:oleObj name="Equation" r:id="rId10" imgW="2933640" imgH="11048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name="Equation" r:id="rId2" imgW="2298600" imgH="571320" progId="Equation.3">
                  <p:embed/>
                </p:oleObj>
              </mc:Choice>
              <mc:Fallback>
                <p:oleObj name="Equation" r:id="rId2" imgW="229860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name="Equation" r:id="rId4" imgW="2082600" imgH="1104840" progId="Equation.3">
                  <p:embed/>
                </p:oleObj>
              </mc:Choice>
              <mc:Fallback>
                <p:oleObj name="Equation" r:id="rId4" imgW="2082600" imgH="1104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name="Equation" r:id="rId6" imgW="3555720" imgH="1104840" progId="Equation.3">
                  <p:embed/>
                </p:oleObj>
              </mc:Choice>
              <mc:Fallback>
                <p:oleObj name="Equation" r:id="rId6" imgW="3555720" imgH="11048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name="Equation" r:id="rId8" imgW="7708680" imgH="1143000" progId="Equation.DSMT4">
                  <p:embed/>
                </p:oleObj>
              </mc:Choice>
              <mc:Fallback>
                <p:oleObj name="Equation" r:id="rId8" imgW="7708680" imgH="1143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name="Equation" r:id="rId2" imgW="1143000" imgH="330120" progId="Equation.3">
                  <p:embed/>
                </p:oleObj>
              </mc:Choice>
              <mc:Fallback>
                <p:oleObj name="Equation" r:id="rId2" imgW="1143000" imgH="3301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name="Equation" r:id="rId4" imgW="1790640" imgH="355320" progId="Equation.3">
                  <p:embed/>
                </p:oleObj>
              </mc:Choice>
              <mc:Fallback>
                <p:oleObj name="Equation" r:id="rId4" imgW="1790640" imgH="355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name="Equation" r:id="rId6" imgW="749160" imgH="380880" progId="Equation.3">
                  <p:embed/>
                </p:oleObj>
              </mc:Choice>
              <mc:Fallback>
                <p:oleObj name="Equation" r:id="rId6" imgW="749160" imgH="380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name="Equation" r:id="rId8" imgW="291960" imgH="291960" progId="Equation.3">
                  <p:embed/>
                </p:oleObj>
              </mc:Choice>
              <mc:Fallback>
                <p:oleObj name="Equation" r:id="rId8" imgW="29196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extLst>
              <p:ext uri="{D42A27DB-BD31-4B8C-83A1-F6EECF244321}">
                <p14:modId xmlns:p14="http://schemas.microsoft.com/office/powerpoint/2010/main" val="1194533858"/>
              </p:ext>
            </p:extLst>
          </p:nvPr>
        </p:nvGraphicFramePr>
        <p:xfrm>
          <a:off x="4586142" y="2851097"/>
          <a:ext cx="1143000" cy="330200"/>
        </p:xfrm>
        <a:graphic>
          <a:graphicData uri="http://schemas.openxmlformats.org/presentationml/2006/ole">
            <mc:AlternateContent xmlns:mc="http://schemas.openxmlformats.org/markup-compatibility/2006">
              <mc:Choice xmlns:v="urn:schemas-microsoft-com:vml" Requires="v">
                <p:oleObj name="Equation" r:id="rId10" imgW="1143000" imgH="330120" progId="Equation.3">
                  <p:embed/>
                </p:oleObj>
              </mc:Choice>
              <mc:Fallback>
                <p:oleObj name="Equation" r:id="rId10" imgW="1143000" imgH="3301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6142" y="2851097"/>
                        <a:ext cx="11430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name="Equation" r:id="rId11" imgW="2819160" imgH="647640" progId="Equation.DSMT4">
                  <p:embed/>
                </p:oleObj>
              </mc:Choice>
              <mc:Fallback>
                <p:oleObj name="Equation" r:id="rId11" imgW="28191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7641</TotalTime>
  <Words>1220</Words>
  <Application>Microsoft Macintosh PowerPoint</Application>
  <PresentationFormat>Letter Paper (8.5x11 in)</PresentationFormat>
  <Paragraphs>83</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461</cp:revision>
  <dcterms:created xsi:type="dcterms:W3CDTF">2002-09-12T17:13:32Z</dcterms:created>
  <dcterms:modified xsi:type="dcterms:W3CDTF">2023-03-17T09:33:33Z</dcterms:modified>
</cp:coreProperties>
</file>