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96" y="176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revoledu.com/kardi/tutorial/KN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milania.de/blog/Introduction_to_kernel_density_estimation_%28Parzen_window_method%2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gm.cs.mcgill.ca/~soss/cs644/projects/simar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01617"/>
            <a:ext cx="4721225" cy="4605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Parzen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Textbook (Sections 2.1, 2.2)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Sellner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2"/>
              </a:rPr>
              <a:t>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Teknomo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3"/>
              </a:rPr>
              <a:t>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TutorialsPoint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4"/>
              </a:rPr>
              <a:t>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21: Introduction to Nonparametric </a:t>
            </a:r>
            <a:r>
              <a:rPr lang="en-US" b="1" dirty="0">
                <a:solidFill>
                  <a:schemeClr val="accent1"/>
                </a:solidFill>
              </a:rPr>
              <a:t>Techniques</a:t>
            </a:r>
          </a:p>
        </p:txBody>
      </p:sp>
      <p:pic>
        <p:nvPicPr>
          <p:cNvPr id="13" name="Picture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563" y="4112984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323" y="2747637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5524" y="1301617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for nonparametric 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, shape&#10;&#10;Description automatically generated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Parzen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Parzen Window Using A 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Shape, polygon&#10;&#10;Description automatically generated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8551</TotalTime>
  <Words>1970</Words>
  <Application>Microsoft Macintosh PowerPoint</Application>
  <PresentationFormat>Letter Paper (8.5x11 in)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465</cp:revision>
  <dcterms:created xsi:type="dcterms:W3CDTF">2002-09-12T17:13:32Z</dcterms:created>
  <dcterms:modified xsi:type="dcterms:W3CDTF">2023-03-13T12:48:58Z</dcterms:modified>
</cp:coreProperties>
</file>