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8"/>
  </p:notesMasterIdLst>
  <p:handoutMasterIdLst>
    <p:handoutMasterId r:id="rId9"/>
  </p:handoutMasterIdLst>
  <p:sldIdLst>
    <p:sldId id="356" r:id="rId3"/>
    <p:sldId id="544" r:id="rId4"/>
    <p:sldId id="545" r:id="rId5"/>
    <p:sldId id="546" r:id="rId6"/>
    <p:sldId id="554" r:id="rId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832" y="200"/>
      </p:cViewPr>
      <p:guideLst>
        <p:guide orient="horz" pos="146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introduction-to-information-theory-for-data-science-4fcbb4d40878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machinelearningmastery.com/what-is-information-entro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nference.phy.cam.ac.uk/kv227/papers/Discriminative_Training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7359788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Entropy	Mutual Information</a:t>
            </a:r>
          </a:p>
          <a:p>
            <a:pPr marL="173038" fontAlgn="auto">
              <a:spcBef>
                <a:spcPts val="0"/>
              </a:spcBef>
              <a:spcAft>
                <a:spcPts val="0"/>
              </a:spcAft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Joint Entropy	Applications to Bayes Rule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Conditional Entropy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MachineLearningMastery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Information Entropy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TowardsDataScience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Information Theory for Data Science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</a:t>
            </a:r>
            <a:r>
              <a:rPr lang="en-US" b="1">
                <a:solidFill>
                  <a:schemeClr val="accent1"/>
                </a:solidFill>
              </a:rPr>
              <a:t>Parameter Estimation –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Information </a:t>
            </a:r>
            <a:r>
              <a:rPr lang="en-US" b="1" dirty="0">
                <a:solidFill>
                  <a:schemeClr val="accent1"/>
                </a:solidFill>
              </a:rPr>
              <a:t>Theory Review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1871B9-339D-7A31-2170-F0EC041F18CB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55ADE5-3450-A88A-182A-F58F186D8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425AF1-C4E0-AEF8-C106-94C685464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Entropy and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entropy of a discrete random variable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joint entropy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conditional entropy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fName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mutual information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𝑙𝑜𝑔</m:t>
                                              </m:r>
                                            </m:fName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d>
                                                    <m:dPr>
                                                      <m:begChr m:val=""/>
                                                      <m:endChr m:val="|"/>
                                                      <m:ctrlPr>
                                                        <a:rPr lang="en-US" alt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</m:den>
                                              </m:f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 is an important direct relation between mutual information and entropy: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Two other important relations: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blipFill>
                <a:blip r:embed="rId2"/>
                <a:stretch>
                  <a:fillRect l="-1460" t="-10823" r="-1168" b="-106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5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lang="en-US" alt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𝛀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lang="el-GR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altLang="en-US" sz="1800" b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l-GR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Using our relations from the previous page, we can write: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34448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If our goal is to minimize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/>
                  <a:t>, then we can try and 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or 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minimization of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 corresponds to finding prior probabilities that minimize entropy (prediction of class labels from prior information).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Alternately, we can estimate parameters of our model that maximize mutual information – referred to as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9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kern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Recalling Bayes Rule: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600"/>
                  </a:spcAft>
                  <a:tabLst>
                    <a:tab pos="2282825" algn="ctr"/>
                    <a:tab pos="5483225" algn="ctr"/>
                  </a:tabLst>
                  <a:defRPr/>
                </a:pPr>
                <a:r>
                  <a:rPr lang="en-US" sz="1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sz="1800" b="1" kern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en-US" sz="1800" kern="0" dirty="0">
                  <a:latin typeface="+mn-lt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1800" b="1" kern="0" dirty="0">
                    <a:sym typeface="Symbol"/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𝑎𝑟𝑔𝑚𝑎𝑥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en-US" sz="1800" kern="0" dirty="0"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From the previous slide, we can invoke mutual information: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l-GR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l-GR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9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Reviewed basic concepts of entropy and mutual information from information theory.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Discussed the use of these concepts in pattern recognition, particularly the goal of minimization of conditional entropy.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Explained that in applications such as speech recognition: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: language modeling (predicting the next word from priors);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: discriminative training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Demonstrated the relationship between minimization  of  conditional entropy and mutual information.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Introduced the concept of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/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blipFill>
                <a:blip r:embed="rId2"/>
                <a:stretch>
                  <a:fillRect l="-1458" t="-1114" r="-14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8203</TotalTime>
  <Words>610</Words>
  <Application>Microsoft Macintosh PowerPoint</Application>
  <PresentationFormat>Letter Paper (8.5x11 in)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481</cp:revision>
  <dcterms:created xsi:type="dcterms:W3CDTF">2002-09-12T17:13:32Z</dcterms:created>
  <dcterms:modified xsi:type="dcterms:W3CDTF">2023-02-27T13:08:05Z</dcterms:modified>
</cp:coreProperties>
</file>