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8"/>
  </p:notesMasterIdLst>
  <p:handoutMasterIdLst>
    <p:handoutMasterId r:id="rId9"/>
  </p:handoutMasterIdLst>
  <p:sldIdLst>
    <p:sldId id="356" r:id="rId3"/>
    <p:sldId id="557" r:id="rId4"/>
    <p:sldId id="558" r:id="rId5"/>
    <p:sldId id="559" r:id="rId6"/>
    <p:sldId id="560" r:id="rId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76" y="176"/>
      </p:cViewPr>
      <p:guideLst>
        <p:guide orient="horz" pos="14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iteseerx.ist.psu.edu/viewdoc/download?doi=10.1.1.93.6890&amp;rep=rep1&amp;type=pdf" TargetMode="External"/><Relationship Id="rId7" Type="http://schemas.openxmlformats.org/officeDocument/2006/relationships/hyperlink" Target="https://www.worldscientific.com/doi/10.1142/S0218001411008543" TargetMode="External"/><Relationship Id="rId2" Type="http://schemas.openxmlformats.org/officeDocument/2006/relationships/hyperlink" Target="http://citeseer.ist.psu.edu/rd/0,526219,1,0.25,Download/http:/citeseer.ist.psu.edu/compress/0/papers/cs/26197/http:zSzzSzwww-i6.informatik.rwth-aachen.dezSzPostScriptzSzInterneArbeitenzSzWessel_ConfMeasForLVCSR_IEEESAP2001_March2001.ps.gz/wessel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l.archives-ouvertes.fr/hal-03543186/file/Fuzzy_integrals_for_the_aggregation_of_confidence_measures_in_speech_recognition.pdf" TargetMode="External"/><Relationship Id="rId5" Type="http://schemas.openxmlformats.org/officeDocument/2006/relationships/hyperlink" Target="https://www.microsoft.com/en-us/research/wp-content/uploads/2011/01/ConfidenceCalibration.pdf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thenewstack.io/speech-recognition-getting-smarterstate-art-speech-recognition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Applications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Confidence Measures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Word Posteriors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F.W.: Word Posteriors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H.J.: Confidence Measures Review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M.B.: Beyond Switchboard</a:t>
            </a:r>
            <a:endParaRPr lang="en-US" sz="1800" b="1" dirty="0">
              <a:solidFill>
                <a:schemeClr val="tx2"/>
              </a:solidFill>
            </a:endParaRPr>
          </a:p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L.D.: Calibration of Confidence</a:t>
            </a:r>
            <a:endParaRPr lang="en-US" sz="1800" b="1" dirty="0">
              <a:solidFill>
                <a:schemeClr val="tx2"/>
              </a:solidFill>
            </a:endParaRPr>
          </a:p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J.M.: Fuzzy Integrals</a:t>
            </a:r>
            <a:endParaRPr lang="en-US" sz="1800" b="1" dirty="0">
              <a:solidFill>
                <a:schemeClr val="tx2"/>
              </a:solidFill>
            </a:endParaRPr>
          </a:p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J.H.: Local Confidence Measures</a:t>
            </a:r>
            <a:br>
              <a:rPr lang="en-US" sz="1800" b="1" dirty="0">
                <a:solidFill>
                  <a:schemeClr val="tx2"/>
                </a:solidFill>
              </a:rPr>
            </a:b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Confidence Measures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0167" y="1665041"/>
            <a:ext cx="2740758" cy="158473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/>
          <a:srcRect l="1104" t="796" r="2463" b="3705"/>
          <a:stretch>
            <a:fillRect/>
          </a:stretch>
        </p:blipFill>
        <p:spPr bwMode="auto">
          <a:xfrm>
            <a:off x="5021704" y="2647013"/>
            <a:ext cx="2134849" cy="206598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7105" y="4186940"/>
            <a:ext cx="2273820" cy="162276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04" y="614597"/>
            <a:ext cx="8723834" cy="5724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In many pattern recognition systems in which an overall judgment about an event is composed of a series (or product) of individual judgments, it is desirable to know how sure we are about this individual judgments.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For example, in a speech recognition system, we output sentences, but would like to spot words that are likely to be in error.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The overall likelihood of the sentence given the words is a product of the individual word probabilities.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Hence, we would like to use “word” or event posteriors as the confidence measure.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There are a number of practical issues associated with this. Perhaps the most significant one is the need to know all possible word hypotheses for all time.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This can be approximated using a </a:t>
            </a:r>
            <a:br>
              <a:rPr lang="en-US" sz="1800" b="1" dirty="0"/>
            </a:br>
            <a:r>
              <a:rPr lang="en-US" sz="1800" b="1" dirty="0"/>
              <a:t>“word graph”: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There are assorted practical issues</a:t>
            </a:r>
            <a:br>
              <a:rPr lang="en-US" sz="1800" b="1" dirty="0"/>
            </a:br>
            <a:r>
              <a:rPr lang="en-US" sz="1800" b="1" dirty="0"/>
              <a:t>associated with this approach, including</a:t>
            </a:r>
            <a:br>
              <a:rPr lang="en-US" sz="1800" b="1" dirty="0"/>
            </a:br>
            <a:r>
              <a:rPr lang="en-US" sz="1800" b="1" dirty="0"/>
              <a:t>the “depth” of the word graph, time</a:t>
            </a:r>
            <a:br>
              <a:rPr lang="en-US" sz="1800" b="1" dirty="0"/>
            </a:br>
            <a:r>
              <a:rPr lang="en-US" sz="1800" b="1" dirty="0"/>
              <a:t>registration, and “acoustic” (e.g., HMM)</a:t>
            </a:r>
            <a:br>
              <a:rPr lang="en-US" sz="1800" b="1" dirty="0"/>
            </a:br>
            <a:r>
              <a:rPr lang="en-US" sz="1800" b="1" dirty="0"/>
              <a:t>vs. “grammar” (e.g., language model)</a:t>
            </a:r>
            <a:br>
              <a:rPr lang="en-US" sz="1800" b="1" dirty="0"/>
            </a:br>
            <a:r>
              <a:rPr lang="en-US" sz="1800" b="1" dirty="0"/>
              <a:t>weights.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Confidence Measures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539" y="4091398"/>
            <a:ext cx="3634100" cy="230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495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04" y="614597"/>
            <a:ext cx="872383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There are many approximations to the exact computation of a word posteriors:</a:t>
            </a:r>
            <a:endParaRPr lang="en-US" sz="1800" b="1" kern="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Confidence Measures Using Word Posteriors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9022" t="40359" r="21962" b="7896"/>
          <a:stretch>
            <a:fillRect/>
          </a:stretch>
        </p:blipFill>
        <p:spPr bwMode="auto">
          <a:xfrm>
            <a:off x="741435" y="1339850"/>
            <a:ext cx="7698022" cy="50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27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04" y="614597"/>
            <a:ext cx="872383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More practical and successful approximations are:</a:t>
            </a:r>
            <a:endParaRPr lang="en-US" sz="1800" b="1" kern="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Approximations For Posteriors In Confidence Measures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9592" t="37156" r="8305" b="9561"/>
          <a:stretch>
            <a:fillRect/>
          </a:stretch>
        </p:blipFill>
        <p:spPr bwMode="auto">
          <a:xfrm>
            <a:off x="231775" y="1039657"/>
            <a:ext cx="8607708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6805" y="5468573"/>
            <a:ext cx="872383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Other techniques to approximate the posterior have been tried (neural networks, support vector machines, etc.) and have not been as successful.</a:t>
            </a:r>
            <a:endParaRPr lang="en-US" sz="1800" b="1" kern="0" dirty="0"/>
          </a:p>
        </p:txBody>
      </p:sp>
    </p:spTree>
    <p:extLst>
      <p:ext uri="{BB962C8B-B14F-4D97-AF65-F5344CB8AC3E}">
        <p14:creationId xmlns:p14="http://schemas.microsoft.com/office/powerpoint/2010/main" val="377898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87531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599" y="622665"/>
            <a:ext cx="868680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Discussed the need for confidence measures in pattern recognition systems.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/>
              <a:t>Introduced the concept of an event, or word, posterior and discussed how this can be estimated in practical applications such as a speech recognition.</a:t>
            </a:r>
          </a:p>
        </p:txBody>
      </p:sp>
    </p:spTree>
    <p:extLst>
      <p:ext uri="{BB962C8B-B14F-4D97-AF65-F5344CB8AC3E}">
        <p14:creationId xmlns:p14="http://schemas.microsoft.com/office/powerpoint/2010/main" val="821470724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7828</TotalTime>
  <Words>352</Words>
  <Application>Microsoft Macintosh PowerPoint</Application>
  <PresentationFormat>Letter Paper (8.5x11 in)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502</cp:revision>
  <dcterms:created xsi:type="dcterms:W3CDTF">2002-09-12T17:13:32Z</dcterms:created>
  <dcterms:modified xsi:type="dcterms:W3CDTF">2022-03-28T13:54:02Z</dcterms:modified>
</cp:coreProperties>
</file>