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4"/>
  </p:notesMasterIdLst>
  <p:handoutMasterIdLst>
    <p:handoutMasterId r:id="rId15"/>
  </p:handoutMasterIdLst>
  <p:sldIdLst>
    <p:sldId id="356" r:id="rId3"/>
    <p:sldId id="507" r:id="rId4"/>
    <p:sldId id="508" r:id="rId5"/>
    <p:sldId id="509" r:id="rId6"/>
    <p:sldId id="510" r:id="rId7"/>
    <p:sldId id="511" r:id="rId8"/>
    <p:sldId id="512" r:id="rId9"/>
    <p:sldId id="513" r:id="rId10"/>
    <p:sldId id="514" r:id="rId11"/>
    <p:sldId id="515" r:id="rId12"/>
    <p:sldId id="517" r:id="rId1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6" autoAdjust="0"/>
    <p:restoredTop sz="95057" autoAdjust="0"/>
  </p:normalViewPr>
  <p:slideViewPr>
    <p:cSldViewPr snapToGrid="0">
      <p:cViewPr varScale="1">
        <p:scale>
          <a:sx n="127" d="100"/>
          <a:sy n="127" d="100"/>
        </p:scale>
        <p:origin x="1808" y="176"/>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24,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4.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9.bin"/><Relationship Id="rId14" Type="http://schemas.openxmlformats.org/officeDocument/2006/relationships/image" Target="../media/image3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8.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9.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9.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6.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24: 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519"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520"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521"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522"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523"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524"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a:t>Introduced </a:t>
            </a:r>
            <a:r>
              <a:rPr lang="en-US" altLang="en-US" sz="1800" i="1"/>
              <a:t>k</a:t>
            </a:r>
            <a:r>
              <a:rPr lang="en-US" altLang="en-US" sz="1800" b="1"/>
              <a:t>-Means </a:t>
            </a:r>
            <a:r>
              <a:rPr lang="en-US" altLang="en-US" sz="1800" b="1" dirty="0"/>
              <a:t>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Demonstrated clustering using the Java Pattern Recognition applet.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chapter, we begin with parametric models and then step back and consider nonparametric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80"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80"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81"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82"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83"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84"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85"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86"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87"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88"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428"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429"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430"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431"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432"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433"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434"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435"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436"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95"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96"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97"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98"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extLst>
              <p:ext uri="{D42A27DB-BD31-4B8C-83A1-F6EECF244321}">
                <p14:modId xmlns:p14="http://schemas.microsoft.com/office/powerpoint/2010/main" val="1194533858"/>
              </p:ext>
            </p:extLst>
          </p:nvPr>
        </p:nvGraphicFramePr>
        <p:xfrm>
          <a:off x="4586142" y="2851097"/>
          <a:ext cx="1143000" cy="330200"/>
        </p:xfrm>
        <a:graphic>
          <a:graphicData uri="http://schemas.openxmlformats.org/presentationml/2006/ole">
            <mc:AlternateContent xmlns:mc="http://schemas.openxmlformats.org/markup-compatibility/2006">
              <mc:Choice xmlns:v="urn:schemas-microsoft-com:vml" Requires="v">
                <p:oleObj spid="_x0000_s229499"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142" y="285109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500"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7634</TotalTime>
  <Words>1209</Words>
  <Application>Microsoft Macintosh PowerPoint</Application>
  <PresentationFormat>Letter Paper (8.5x11 in)</PresentationFormat>
  <Paragraphs>83</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458</cp:revision>
  <dcterms:created xsi:type="dcterms:W3CDTF">2002-09-12T17:13:32Z</dcterms:created>
  <dcterms:modified xsi:type="dcterms:W3CDTF">2021-03-15T01:06:30Z</dcterms:modified>
</cp:coreProperties>
</file>