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sldIdLst>
    <p:sldId id="256" r:id="rId2"/>
    <p:sldId id="274" r:id="rId3"/>
    <p:sldId id="307" r:id="rId4"/>
    <p:sldId id="257" r:id="rId5"/>
    <p:sldId id="276" r:id="rId6"/>
    <p:sldId id="289" r:id="rId7"/>
    <p:sldId id="266" r:id="rId8"/>
    <p:sldId id="258" r:id="rId9"/>
    <p:sldId id="277" r:id="rId10"/>
    <p:sldId id="267" r:id="rId11"/>
    <p:sldId id="268" r:id="rId12"/>
    <p:sldId id="269" r:id="rId13"/>
    <p:sldId id="278" r:id="rId14"/>
    <p:sldId id="319" r:id="rId15"/>
    <p:sldId id="308" r:id="rId16"/>
    <p:sldId id="279" r:id="rId17"/>
    <p:sldId id="275" r:id="rId18"/>
    <p:sldId id="284" r:id="rId19"/>
    <p:sldId id="285" r:id="rId20"/>
    <p:sldId id="287" r:id="rId21"/>
    <p:sldId id="295" r:id="rId22"/>
    <p:sldId id="296" r:id="rId23"/>
    <p:sldId id="297" r:id="rId24"/>
    <p:sldId id="301" r:id="rId25"/>
    <p:sldId id="299" r:id="rId26"/>
    <p:sldId id="298" r:id="rId27"/>
    <p:sldId id="303" r:id="rId28"/>
    <p:sldId id="302" r:id="rId29"/>
    <p:sldId id="305" r:id="rId30"/>
    <p:sldId id="280" r:id="rId31"/>
    <p:sldId id="281" r:id="rId32"/>
    <p:sldId id="290" r:id="rId33"/>
    <p:sldId id="282" r:id="rId34"/>
    <p:sldId id="291" r:id="rId35"/>
    <p:sldId id="288" r:id="rId36"/>
    <p:sldId id="309" r:id="rId37"/>
    <p:sldId id="283" r:id="rId38"/>
    <p:sldId id="306" r:id="rId39"/>
    <p:sldId id="318" r:id="rId40"/>
    <p:sldId id="317" r:id="rId41"/>
    <p:sldId id="316" r:id="rId42"/>
    <p:sldId id="323" r:id="rId43"/>
    <p:sldId id="320" r:id="rId44"/>
    <p:sldId id="311" r:id="rId45"/>
    <p:sldId id="260" r:id="rId46"/>
    <p:sldId id="261" r:id="rId47"/>
    <p:sldId id="322" r:id="rId48"/>
    <p:sldId id="259" r:id="rId49"/>
    <p:sldId id="292" r:id="rId50"/>
    <p:sldId id="310" r:id="rId51"/>
    <p:sldId id="262" r:id="rId52"/>
    <p:sldId id="263" r:id="rId53"/>
    <p:sldId id="286" r:id="rId54"/>
    <p:sldId id="293" r:id="rId55"/>
    <p:sldId id="315" r:id="rId56"/>
    <p:sldId id="29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emf"/><Relationship Id="rId1" Type="http://schemas.openxmlformats.org/officeDocument/2006/relationships/image" Target="../media/image20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image" Target="../media/image2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18.emf"/><Relationship Id="rId6" Type="http://schemas.openxmlformats.org/officeDocument/2006/relationships/image" Target="../media/image4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3.emf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emf"/><Relationship Id="rId2" Type="http://schemas.openxmlformats.org/officeDocument/2006/relationships/image" Target="../media/image52.emf"/><Relationship Id="rId1" Type="http://schemas.openxmlformats.org/officeDocument/2006/relationships/image" Target="../media/image16.emf"/><Relationship Id="rId6" Type="http://schemas.openxmlformats.org/officeDocument/2006/relationships/image" Target="../media/image2.emf"/><Relationship Id="rId5" Type="http://schemas.openxmlformats.org/officeDocument/2006/relationships/image" Target="../media/image44.emf"/><Relationship Id="rId4" Type="http://schemas.openxmlformats.org/officeDocument/2006/relationships/image" Target="../media/image5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6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57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4" Type="http://schemas.openxmlformats.org/officeDocument/2006/relationships/image" Target="../media/image8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emf"/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31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42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e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2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49.emf"/><Relationship Id="rId10" Type="http://schemas.openxmlformats.org/officeDocument/2006/relationships/image" Target="../media/image48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88.bin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oleObject" Target="../embeddings/oleObject89.bin"/><Relationship Id="rId10" Type="http://schemas.openxmlformats.org/officeDocument/2006/relationships/image" Target="../media/image53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20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63.emf"/><Relationship Id="rId4" Type="http://schemas.openxmlformats.org/officeDocument/2006/relationships/image" Target="../media/image2.emf"/><Relationship Id="rId9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89.emf"/><Relationship Id="rId4" Type="http://schemas.openxmlformats.org/officeDocument/2006/relationships/image" Target="../media/image86.emf"/><Relationship Id="rId9" Type="http://schemas.openxmlformats.org/officeDocument/2006/relationships/oleObject" Target="../embeddings/oleObject11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oleObject" Target="../embeddings/oleObject116.bin"/><Relationship Id="rId18" Type="http://schemas.openxmlformats.org/officeDocument/2006/relationships/image" Target="../media/image98.emf"/><Relationship Id="rId3" Type="http://schemas.openxmlformats.org/officeDocument/2006/relationships/image" Target="../media/image99.emf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5.emf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2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5" Type="http://schemas.openxmlformats.org/officeDocument/2006/relationships/oleObject" Target="../embeddings/oleObject117.bin"/><Relationship Id="rId10" Type="http://schemas.openxmlformats.org/officeDocument/2006/relationships/image" Target="../media/image94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/>
              <a:t>)</a:t>
            </a:r>
            <a:endParaRPr lang="en-US" dirty="0"/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2" name="Equation" r:id="rId4" imgW="165100" imgH="152400" progId="Equation.3">
                    <p:embed/>
                  </p:oleObj>
                </mc:Choice>
                <mc:Fallback>
                  <p:oleObj name="Equation" r:id="rId4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3" name="Equation" r:id="rId6" imgW="152400" imgH="152400" progId="Equation.3">
                    <p:embed/>
                  </p:oleObj>
                </mc:Choice>
                <mc:Fallback>
                  <p:oleObj name="Equation" r:id="rId6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Equation" r:id="rId3" imgW="939800" imgH="266700" progId="Equation.3">
                  <p:embed/>
                </p:oleObj>
              </mc:Choice>
              <mc:Fallback>
                <p:oleObj name="Equation" r:id="rId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" name="Equation" r:id="rId7" imgW="114300" imgH="177800" progId="Equation.3">
                  <p:embed/>
                </p:oleObj>
              </mc:Choice>
              <mc:Fallback>
                <p:oleObj name="Equation" r:id="rId7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8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9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0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8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" name="Equation" r:id="rId5" imgW="952500" imgH="266700" progId="Equation.3">
                  <p:embed/>
                </p:oleObj>
              </mc:Choice>
              <mc:Fallback>
                <p:oleObj name="Equation" r:id="rId5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" name="Equation" r:id="rId9" imgW="965200" imgH="266700" progId="Equation.3">
                  <p:embed/>
                </p:oleObj>
              </mc:Choice>
              <mc:Fallback>
                <p:oleObj name="Equation" r:id="rId9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5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6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7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8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9" name="Equation" r:id="rId11" imgW="952500" imgH="266700" progId="Equation.3">
                  <p:embed/>
                </p:oleObj>
              </mc:Choice>
              <mc:Fallback>
                <p:oleObj name="Equation" r:id="rId11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0" name="Equation" r:id="rId13" imgW="965200" imgH="266700" progId="Equation.3">
                  <p:embed/>
                </p:oleObj>
              </mc:Choice>
              <mc:Fallback>
                <p:oleObj name="Equation" r:id="rId13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9" name="Equation" r:id="rId3" imgW="4152900" imgH="304800" progId="Equation.3">
                  <p:embed/>
                </p:oleObj>
              </mc:Choice>
              <mc:Fallback>
                <p:oleObj name="Equation" r:id="rId3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0" name="Equation" r:id="rId5" imgW="4178300" imgH="457200" progId="Equation.3">
                  <p:embed/>
                </p:oleObj>
              </mc:Choice>
              <mc:Fallback>
                <p:oleObj name="Equation" r:id="rId5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" name="Equation" r:id="rId3" imgW="1498600" imgH="266700" progId="Equation.3">
                  <p:embed/>
                </p:oleObj>
              </mc:Choice>
              <mc:Fallback>
                <p:oleObj name="Equation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Equation" r:id="rId5" imgW="1562100" imgH="279400" progId="Equation.3">
                  <p:embed/>
                </p:oleObj>
              </mc:Choice>
              <mc:Fallback>
                <p:oleObj name="Equation" r:id="rId5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4" name="Equation" r:id="rId3" imgW="1968500" imgH="304800" progId="Equation.3">
                  <p:embed/>
                </p:oleObj>
              </mc:Choice>
              <mc:Fallback>
                <p:oleObj name="Equation" r:id="rId3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Equation" r:id="rId5" imgW="2247900" imgH="292100" progId="Equation.3">
                  <p:embed/>
                </p:oleObj>
              </mc:Choice>
              <mc:Fallback>
                <p:oleObj name="Equation" r:id="rId5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6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7" name="Equation" r:id="rId5" imgW="838200" imgH="254000" progId="Equation.3">
                  <p:embed/>
                </p:oleObj>
              </mc:Choice>
              <mc:Fallback>
                <p:oleObj name="Equation" r:id="rId5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8" name="Equation" r:id="rId7" imgW="546100" imgH="342900" progId="Equation.3">
                  <p:embed/>
                </p:oleObj>
              </mc:Choice>
              <mc:Fallback>
                <p:oleObj name="Equation" r:id="rId7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9" name="Equation" r:id="rId9" imgW="1168400" imgH="647700" progId="Equation.3">
                  <p:embed/>
                </p:oleObj>
              </mc:Choice>
              <mc:Fallback>
                <p:oleObj name="Equation" r:id="rId9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00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01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1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8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9" name="Equation" r:id="rId7" imgW="1219200" imgH="406400" progId="Equation.3">
                  <p:embed/>
                </p:oleObj>
              </mc:Choice>
              <mc:Fallback>
                <p:oleObj name="Equation" r:id="rId7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0" name="Equation" r:id="rId9" imgW="1257300" imgH="850900" progId="Equation.3">
                  <p:embed/>
                </p:oleObj>
              </mc:Choice>
              <mc:Fallback>
                <p:oleObj name="Equation" r:id="rId9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1" name="Equation" r:id="rId11" imgW="1117600" imgH="431800" progId="Equation.3">
                  <p:embed/>
                </p:oleObj>
              </mc:Choice>
              <mc:Fallback>
                <p:oleObj name="Equation" r:id="rId11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2" name="Equation" r:id="rId13" imgW="1295400" imgH="406400" progId="Equation.3">
                  <p:embed/>
                </p:oleObj>
              </mc:Choice>
              <mc:Fallback>
                <p:oleObj name="Equation" r:id="rId13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5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6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7" name="Equation" r:id="rId7" imgW="1219200" imgH="406400" progId="Equation.3">
                    <p:embed/>
                  </p:oleObj>
                </mc:Choice>
                <mc:Fallback>
                  <p:oleObj name="Equation" r:id="rId7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8" name="Equation" r:id="rId9" imgW="1257300" imgH="850900" progId="Equation.3">
                    <p:embed/>
                  </p:oleObj>
                </mc:Choice>
                <mc:Fallback>
                  <p:oleObj name="Equation" r:id="rId9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9" name="Equation" r:id="rId11" imgW="1295400" imgH="406400" progId="Equation.3">
                    <p:embed/>
                  </p:oleObj>
                </mc:Choice>
                <mc:Fallback>
                  <p:oleObj name="Equation" r:id="rId11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1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2" name="Equation" r:id="rId5" imgW="190500" imgH="190500" progId="Equation.3">
                  <p:embed/>
                </p:oleObj>
              </mc:Choice>
              <mc:Fallback>
                <p:oleObj name="Equation" r:id="rId5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3" name="Equation" r:id="rId7" imgW="1384300" imgH="393700" progId="Equation.3">
                  <p:embed/>
                </p:oleObj>
              </mc:Choice>
              <mc:Fallback>
                <p:oleObj name="Equation" r:id="rId7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4" name="Equation" r:id="rId9" imgW="1384300" imgH="711200" progId="Equation.3">
                  <p:embed/>
                </p:oleObj>
              </mc:Choice>
              <mc:Fallback>
                <p:oleObj name="Equation" r:id="rId9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5" name="Equation" r:id="rId11" imgW="914400" imgH="406400" progId="Equation.3">
                  <p:embed/>
                </p:oleObj>
              </mc:Choice>
              <mc:Fallback>
                <p:oleObj name="Equation" r:id="rId11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6" name="Equation" r:id="rId13" imgW="1346200" imgH="406400" progId="Equation.3">
                  <p:embed/>
                </p:oleObj>
              </mc:Choice>
              <mc:Fallback>
                <p:oleObj name="Equation" r:id="rId1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7" name="Equation" r:id="rId15" imgW="800100" imgH="419100" progId="Equation.3">
                  <p:embed/>
                </p:oleObj>
              </mc:Choice>
              <mc:Fallback>
                <p:oleObj name="Equation" r:id="rId15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8" name="Equation" r:id="rId17" imgW="1282700" imgH="419100" progId="Equation.3">
                  <p:embed/>
                </p:oleObj>
              </mc:Choice>
              <mc:Fallback>
                <p:oleObj name="Equation" r:id="rId17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0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1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6" name="Equation" r:id="rId3" imgW="596900" imgH="304800" progId="Equation.3">
                  <p:embed/>
                </p:oleObj>
              </mc:Choice>
              <mc:Fallback>
                <p:oleObj name="Equation" r:id="rId3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7" name="Equation" r:id="rId5" imgW="939800" imgH="266700" progId="Equation.3">
                  <p:embed/>
                </p:oleObj>
              </mc:Choice>
              <mc:Fallback>
                <p:oleObj name="Equation" r:id="rId5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8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9" name="Equation" r:id="rId9" imgW="165100" imgH="152400" progId="Equation.3">
                  <p:embed/>
                </p:oleObj>
              </mc:Choice>
              <mc:Fallback>
                <p:oleObj name="Equation" r:id="rId9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0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1" name="Equation" r:id="rId13" imgW="1663700" imgH="558800" progId="Equation.3">
                  <p:embed/>
                </p:oleObj>
              </mc:Choice>
              <mc:Fallback>
                <p:oleObj name="Equation" r:id="rId13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2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3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4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5" name="Equation" r:id="rId9" imgW="977900" imgH="317500" progId="Equation.3">
                  <p:embed/>
                </p:oleObj>
              </mc:Choice>
              <mc:Fallback>
                <p:oleObj name="Equation" r:id="rId9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6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7" name="Equation" r:id="rId14" imgW="1663700" imgH="609600" progId="Equation.3">
                  <p:embed/>
                </p:oleObj>
              </mc:Choice>
              <mc:Fallback>
                <p:oleObj name="Equation" r:id="rId14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9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0" name="Equation" r:id="rId5" imgW="1028700" imgH="279400" progId="Equation.3">
                  <p:embed/>
                </p:oleObj>
              </mc:Choice>
              <mc:Fallback>
                <p:oleObj name="Equation" r:id="rId5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1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3" name="Equation" r:id="rId11" imgW="406400" imgH="241300" progId="Equation.3">
                  <p:embed/>
                </p:oleObj>
              </mc:Choice>
              <mc:Fallback>
                <p:oleObj name="Equation" r:id="rId11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4" name="Equation" r:id="rId13" imgW="165100" imgH="152400" progId="Equation.3">
                  <p:embed/>
                </p:oleObj>
              </mc:Choice>
              <mc:Fallback>
                <p:oleObj name="Equation" r:id="rId1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5" name="Equation" r:id="rId15" imgW="152400" imgH="152400" progId="Equation.3">
                  <p:embed/>
                </p:oleObj>
              </mc:Choice>
              <mc:Fallback>
                <p:oleObj name="Equation" r:id="rId1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6" name="Equation" r:id="rId3" imgW="812800" imgH="254000" progId="Equation.3">
                  <p:embed/>
                </p:oleObj>
              </mc:Choice>
              <mc:Fallback>
                <p:oleObj name="Equation" r:id="rId3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7" name="Equation" r:id="rId5" imgW="1117600" imgH="266700" progId="Equation.3">
                  <p:embed/>
                </p:oleObj>
              </mc:Choice>
              <mc:Fallback>
                <p:oleObj name="Equation" r:id="rId5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8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9" name="Equation" r:id="rId9" imgW="520700" imgH="342900" progId="Equation.3">
                  <p:embed/>
                </p:oleObj>
              </mc:Choice>
              <mc:Fallback>
                <p:oleObj name="Equation" r:id="rId9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0" name="Equation" r:id="rId11" imgW="546100" imgH="342900" progId="Equation.3">
                  <p:embed/>
                </p:oleObj>
              </mc:Choice>
              <mc:Fallback>
                <p:oleObj name="Equation" r:id="rId11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1" name="Equation" r:id="rId13" imgW="1270000" imgH="330200" progId="Equation.3">
                  <p:embed/>
                </p:oleObj>
              </mc:Choice>
              <mc:Fallback>
                <p:oleObj name="Equation" r:id="rId13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2" name="Equation" r:id="rId15" imgW="165100" imgH="152400" progId="Equation.3">
                  <p:embed/>
                </p:oleObj>
              </mc:Choice>
              <mc:Fallback>
                <p:oleObj name="Equation" r:id="rId1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6" name="Equation" r:id="rId3" imgW="952500" imgH="266700" progId="Equation.3">
                  <p:embed/>
                </p:oleObj>
              </mc:Choice>
              <mc:Fallback>
                <p:oleObj name="Equation" r:id="rId3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7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8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8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9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0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41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4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5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6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7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3" name="Equation" r:id="rId3" imgW="3695700" imgH="457200" progId="Equation.3">
                  <p:embed/>
                </p:oleObj>
              </mc:Choice>
              <mc:Fallback>
                <p:oleObj name="Equation" r:id="rId3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4" name="Equation" r:id="rId5" imgW="2438400" imgH="736600" progId="Equation.3">
                  <p:embed/>
                </p:oleObj>
              </mc:Choice>
              <mc:Fallback>
                <p:oleObj name="Equation" r:id="rId5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Equation" r:id="rId7" imgW="3378200" imgH="444500" progId="Equation.3">
                  <p:embed/>
                </p:oleObj>
              </mc:Choice>
              <mc:Fallback>
                <p:oleObj name="Equation" r:id="rId7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6" name="Equation" r:id="rId9" imgW="2997200" imgH="431800" progId="Equation.3">
                  <p:embed/>
                </p:oleObj>
              </mc:Choice>
              <mc:Fallback>
                <p:oleObj name="Equation" r:id="rId9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0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1" name="Equation" r:id="rId7" imgW="673100" imgH="241300" progId="Equation.3">
                  <p:embed/>
                </p:oleObj>
              </mc:Choice>
              <mc:Fallback>
                <p:oleObj name="Equation" r:id="rId7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2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3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4" name="Equation" r:id="rId13" imgW="190500" imgH="203200" progId="Equation.3">
                  <p:embed/>
                </p:oleObj>
              </mc:Choice>
              <mc:Fallback>
                <p:oleObj name="Equation" r:id="rId13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5" name="Equation" r:id="rId15" imgW="190500" imgH="203200" progId="Equation.3">
                  <p:embed/>
                </p:oleObj>
              </mc:Choice>
              <mc:Fallback>
                <p:oleObj name="Equation" r:id="rId1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6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" name="Equation" r:id="rId5" imgW="139700" imgH="152400" progId="Equation.3">
                  <p:embed/>
                </p:oleObj>
              </mc:Choice>
              <mc:Fallback>
                <p:oleObj name="Equation" r:id="rId5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" name="Equation" r:id="rId7" imgW="571500" imgH="304800" progId="Equation.3">
                  <p:embed/>
                </p:oleObj>
              </mc:Choice>
              <mc:Fallback>
                <p:oleObj name="Equation" r:id="rId7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" name="Equation" r:id="rId9" imgW="939800" imgH="266700" progId="Equation.3">
                  <p:embed/>
                </p:oleObj>
              </mc:Choice>
              <mc:Fallback>
                <p:oleObj name="Equatio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" name="Equation" r:id="rId3" imgW="508000" imgH="342900" progId="Equation.3">
                  <p:embed/>
                </p:oleObj>
              </mc:Choice>
              <mc:Fallback>
                <p:oleObj name="Equation" r:id="rId3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Equation" r:id="rId5" imgW="825500" imgH="215900" progId="Equation.3">
                  <p:embed/>
                </p:oleObj>
              </mc:Choice>
              <mc:Fallback>
                <p:oleObj name="Equation" r:id="rId5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Equation" r:id="rId9" imgW="139700" imgH="152400" progId="Equation.3">
                  <p:embed/>
                </p:oleObj>
              </mc:Choice>
              <mc:Fallback>
                <p:oleObj name="Equation" r:id="rId9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4560</TotalTime>
  <Words>3689</Words>
  <Application>Microsoft Macintosh PowerPoint</Application>
  <PresentationFormat>On-screen Show (4:3)</PresentationFormat>
  <Paragraphs>555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Century Gothic</vt:lpstr>
      <vt:lpstr>courier</vt:lpstr>
      <vt:lpstr>courier</vt:lpstr>
      <vt:lpstr>Courier New</vt:lpstr>
      <vt:lpstr>Palatino Linotype</vt:lpstr>
      <vt:lpstr>Executive</vt:lpstr>
      <vt:lpstr>Equation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123</cp:revision>
  <dcterms:created xsi:type="dcterms:W3CDTF">2014-03-22T18:18:35Z</dcterms:created>
  <dcterms:modified xsi:type="dcterms:W3CDTF">2020-04-17T12:40:03Z</dcterms:modified>
</cp:coreProperties>
</file>