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11/14/19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11/14/19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11/14/19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www.stat.berkeley.edu/~bickel/Test_BickelLi.pdf" TargetMode="External"/><Relationship Id="rId7" Type="http://schemas.openxmlformats.org/officeDocument/2006/relationships/image" Target="../media/image4.tiff"/><Relationship Id="rId2" Type="http://schemas.openxmlformats.org/officeDocument/2006/relationships/hyperlink" Target="http://www.coral-lab.org/~oates/classes/2006/Machine%20Learning/web/RLProblem.p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5" Type="http://schemas.openxmlformats.org/officeDocument/2006/relationships/hyperlink" Target="http://stat.columbia.edu/~porbanz/papers/porbanz_BNP_draft.pdf" TargetMode="External"/><Relationship Id="rId4" Type="http://schemas.openxmlformats.org/officeDocument/2006/relationships/hyperlink" Target="http://www.stats.ox.ac.uk/~teh/research/npbayes/OrbTeh2010a.pdf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33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35: </a:t>
            </a:r>
            <a:r>
              <a:rPr lang="en-US" b="1" dirty="0">
                <a:solidFill>
                  <a:schemeClr val="accent2"/>
                </a:solidFill>
              </a:rPr>
              <a:t>REGULARIZATION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Regularizers</a:t>
            </a:r>
            <a:br>
              <a:rPr lang="en-US" sz="1800" b="1">
                <a:solidFill>
                  <a:schemeClr val="tx2"/>
                </a:solidFill>
                <a:latin typeface="+mn-lt"/>
              </a:rPr>
            </a:br>
            <a:r>
              <a:rPr lang="en-US" sz="1800" b="1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BB: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Teh: Bayesian Nonparametric Models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Orbanz: Nonparametric Models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8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2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6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3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4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5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6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4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8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2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6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1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2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5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6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9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0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>
                <a:solidFill>
                  <a:prstClr val="black"/>
                </a:solidFill>
                <a:latin typeface="Tw Cen MT"/>
              </a:rPr>
            </a:br>
            <a:r>
              <a:rPr lang="en-US" dirty="0">
                <a:solidFill>
                  <a:prstClr val="black"/>
                </a:solidFill>
                <a:latin typeface="Tw Cen MT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4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5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6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8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9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0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1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2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4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9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w Cen MT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0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28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29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0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31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32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33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34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7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8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56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57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58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0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w Cen MT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6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7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8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8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3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4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8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9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0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1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2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4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8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5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6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7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8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6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0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1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2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0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latin typeface="Tw Cen MT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6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7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8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1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2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3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4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2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39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0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1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2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0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7582</TotalTime>
  <Words>1567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Times New Roman</vt:lpstr>
      <vt:lpstr>Tw Cen MT</vt:lpstr>
      <vt:lpstr>Wingdings</vt:lpstr>
      <vt:lpstr>Wingdings 2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455</cp:revision>
  <dcterms:created xsi:type="dcterms:W3CDTF">2002-09-12T17:13:32Z</dcterms:created>
  <dcterms:modified xsi:type="dcterms:W3CDTF">2019-11-15T02:31:03Z</dcterms:modified>
</cp:coreProperties>
</file>