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507" r:id="rId4"/>
    <p:sldId id="508" r:id="rId5"/>
    <p:sldId id="509" r:id="rId6"/>
    <p:sldId id="510" r:id="rId7"/>
    <p:sldId id="511" r:id="rId8"/>
    <p:sldId id="512" r:id="rId9"/>
    <p:sldId id="513" r:id="rId10"/>
    <p:sldId id="514" r:id="rId11"/>
    <p:sldId id="515" r:id="rId12"/>
    <p:sldId id="516" r:id="rId13"/>
    <p:sldId id="517"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3" autoAdjust="0"/>
    <p:restoredTop sz="95102" autoAdjust="0"/>
  </p:normalViewPr>
  <p:slideViewPr>
    <p:cSldViewPr snapToGrid="0">
      <p:cViewPr varScale="1">
        <p:scale>
          <a:sx n="117" d="100"/>
          <a:sy n="117" d="100"/>
        </p:scale>
        <p:origin x="2192"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1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6.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29: </a:t>
            </a:r>
            <a:r>
              <a:rPr lang="en-US" b="1" dirty="0">
                <a:solidFill>
                  <a:schemeClr val="accent2"/>
                </a:solidFill>
              </a:rPr>
              <a:t>CLUSTERING</a:t>
            </a: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71"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72"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73"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74"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75"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76"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a:t>Introduced </a:t>
            </a:r>
            <a:r>
              <a:rPr lang="en-US" altLang="en-US" sz="1800" i="1"/>
              <a:t>k</a:t>
            </a:r>
            <a:r>
              <a:rPr lang="en-US" altLang="en-US" sz="1800" b="1"/>
              <a:t>-Means </a:t>
            </a:r>
            <a:r>
              <a:rPr lang="en-US" altLang="en-US" sz="1800" b="1" dirty="0"/>
              <a:t>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Demonstrated clustering using the Java Pattern Recognition applet.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chapter, we begin with parametric models and then step back and consider nonparametric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72"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40"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41"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42"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43"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44"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53"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54"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55"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56"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88"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89"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90"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91"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92"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401"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402"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403"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404"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47"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48"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49"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50"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451"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52"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7545</TotalTime>
  <Words>1211</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451</cp:revision>
  <dcterms:created xsi:type="dcterms:W3CDTF">2002-09-12T17:13:32Z</dcterms:created>
  <dcterms:modified xsi:type="dcterms:W3CDTF">2019-10-31T08:48:58Z</dcterms:modified>
</cp:coreProperties>
</file>