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35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1" r:id="rId11"/>
    <p:sldId id="423" r:id="rId12"/>
    <p:sldId id="422" r:id="rId13"/>
    <p:sldId id="424" r:id="rId14"/>
    <p:sldId id="420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160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" TargetMode="External"/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2" Type="http://schemas.openxmlformats.org/officeDocument/2006/relationships/hyperlink" Target="http://rii.ricoh.com/~stork/DHSch3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sig.enst.fr/~cappe/docs/hmmbib.htm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-2.cs.cmu.edu/~rsingh/sphinxman/tech2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csse.monash.edu.au/~dld/mixture.modelling.page.html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D.H.S.: Chapter 3 (Part 3)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F.J.: Statistical Methods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hlinkClick r:id="rId4"/>
              </a:rPr>
              <a:t>D.L.D.: Mixture Modeling</a:t>
            </a:r>
            <a:br>
              <a:rPr lang="en-US" sz="1800" b="1" dirty="0"/>
            </a:br>
            <a:r>
              <a:rPr lang="en-US" sz="1800" b="1" dirty="0">
                <a:hlinkClick r:id="rId5"/>
              </a:rPr>
              <a:t>R.S.: Semicontinuous</a:t>
            </a:r>
            <a:r>
              <a:rPr lang="en-US" sz="1800" b="1">
                <a:hlinkClick r:id="rId5"/>
              </a:rPr>
              <a:t> </a:t>
            </a:r>
            <a:r>
              <a:rPr lang="en-US" sz="1800" b="1" dirty="0">
                <a:hlinkClick r:id="rId5"/>
              </a:rPr>
              <a:t>HMMs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>
                <a:hlinkClick r:id="rId6"/>
              </a:rPr>
              <a:t>C.C.: Ten Years of HMMs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br>
              <a:rPr lang="en-US" sz="1800" b="1" dirty="0">
                <a:solidFill>
                  <a:srgbClr val="004000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</a:t>
            </a:r>
            <a:r>
              <a:rPr lang="en-US" b="1" dirty="0">
                <a:solidFill>
                  <a:schemeClr val="accent2"/>
                </a:solidFill>
              </a:rPr>
              <a:t>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Hidden Markov Model: </a:t>
            </a:r>
            <a:r>
              <a:rPr lang="en-US" sz="1800" b="1" dirty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>
                <a:solidFill>
                  <a:schemeClr val="bg1"/>
                </a:solidFill>
              </a:rPr>
              <a:t>pdfs</a:t>
            </a:r>
            <a:r>
              <a:rPr lang="en-US" sz="1800" b="1" dirty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>
                <a:solidFill>
                  <a:srgbClr val="333399"/>
                </a:solidFill>
              </a:rPr>
              <a:t>Subproblems</a:t>
            </a:r>
            <a:r>
              <a:rPr lang="en-US" sz="1800" b="1" dirty="0">
                <a:solidFill>
                  <a:srgbClr val="333399"/>
                </a:solidFill>
              </a:rPr>
              <a:t>:</a:t>
            </a:r>
            <a:r>
              <a:rPr lang="en-US" sz="1800" b="1" dirty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Evaluation:</a:t>
            </a:r>
            <a:r>
              <a:rPr lang="en-US" sz="1800" b="1" dirty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Decoding:</a:t>
            </a:r>
            <a:r>
              <a:rPr lang="en-US" sz="1800" b="1" dirty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Learning:</a:t>
            </a:r>
            <a:r>
              <a:rPr lang="en-US" sz="1800" b="1" dirty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>
                <a:solidFill>
                  <a:schemeClr val="bg1"/>
                </a:solidFill>
              </a:rPr>
              <a:t>[t+1,T]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2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3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4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6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7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8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46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47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8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9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altLang="en-US" sz="1800" b="1" dirty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4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5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6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>
                <a:solidFill>
                  <a:schemeClr val="bg1"/>
                </a:solidFill>
              </a:rPr>
              <a:t>Q</a:t>
            </a:r>
            <a:r>
              <a:rPr lang="en-US" altLang="en-US" sz="1800" b="1" dirty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4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5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6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7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>
                <a:solidFill>
                  <a:schemeClr val="bg1"/>
                </a:solidFill>
              </a:rPr>
              <a:t>reestimated</a:t>
            </a:r>
            <a:r>
              <a:rPr lang="en-US" altLang="en-US" sz="1800" b="1" dirty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6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7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8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9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0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1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2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Based on a noisy communication channel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 in which the intended message is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Objective: minimize word error rate by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Acoustic models use hidden Markov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P(W) is estimated using probabilistic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7194</TotalTime>
  <Words>559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2019-10-11T12:17:33Z</dcterms:modified>
</cp:coreProperties>
</file>