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384" r:id="rId4"/>
    <p:sldId id="385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402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seminars/msstate/2002/euro_coin/presentation_v0.pdf" TargetMode="External"/><Relationship Id="rId3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.isip.piconepress.com/publications/presentations_misc/2002/isip/euro_coin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rii.ricoh.com/~stork/DHSch3part2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homepages.inf.ed.ac.uk/rbf/CVonline/LOCAL_COPIES/AV0809/eshky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gineering.purdue.edu/kak/Trinity.pdf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14: </a:t>
            </a:r>
            <a:r>
              <a:rPr lang="en-US" b="1" dirty="0">
                <a:solidFill>
                  <a:schemeClr val="accent2"/>
                </a:solidFill>
              </a:rPr>
              <a:t>BAYESIAN LEARNING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Bayesian Estimation (Review)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Multivariate Gaussians</a:t>
            </a:r>
            <a:b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Bayesian Solutions</a:t>
            </a:r>
            <a:b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 Learning</a:t>
            </a:r>
            <a:b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 to </a:t>
            </a:r>
            <a:r>
              <a:rPr kumimoji="0" lang="en-US" sz="1800" b="1" i="0" u="none" strike="noStrike" kern="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Likelihood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>
                <a:solidFill>
                  <a:srgbClr val="004000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2"/>
              </a:rPr>
              <a:t>D.H.S.: Chapter 3 (Part 2)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J.O.S.: Bayesian Parameter Estimation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A.K.: The Holy Trinity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A.E.: Bayesian Methods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Recursive Bayes Incremental Learning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5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6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7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8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9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When do ML and Bayesian Estimation Differ?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Noninformative Priors and Invariance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>
                <a:solidFill>
                  <a:schemeClr val="bg1"/>
                </a:solidFill>
              </a:rPr>
              <a:t>–</a:t>
            </a:r>
            <a:r>
              <a:rPr lang="en-US" sz="1800" dirty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Example of Noninformative Priors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>
                <a:solidFill>
                  <a:schemeClr val="bg1"/>
                </a:solidFill>
                <a:sym typeface="Symbol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5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6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x|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),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5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6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7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Learning</a:t>
            </a: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9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0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1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Density</a:t>
            </a: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19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which 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0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1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and 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Multivariate Case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22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3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07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08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09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Estimation Equations</a:t>
            </a: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 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>
                <a:solidFill>
                  <a:schemeClr val="bg1"/>
                </a:solidFill>
                <a:latin typeface="+mj-lt"/>
              </a:rPr>
              <a:t>The basic assumptions 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+mj-lt"/>
              </a:rPr>
              <a:t>The form of 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 |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not known 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knowledge about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assumed to be contained in a known prior density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rest of our knowledge about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drawn independently according to the unknown probability density function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Theory</a:t>
            </a: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Formal Solution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9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50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51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52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Comparison to Maximum Likelihood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7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8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7118</TotalTime>
  <Words>873</Words>
  <Application>Microsoft Macintosh PowerPoint</Application>
  <PresentationFormat>Letter Paper (8.5x11 in)</PresentationFormat>
  <Paragraphs>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2019-09-27T03:24:01Z</dcterms:modified>
</cp:coreProperties>
</file>