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</p:sldMasterIdLst>
  <p:notesMasterIdLst>
    <p:notesMasterId r:id="rId17"/>
  </p:notesMasterIdLst>
  <p:handoutMasterIdLst>
    <p:handoutMasterId r:id="rId18"/>
  </p:handoutMasterIdLst>
  <p:sldIdLst>
    <p:sldId id="356" r:id="rId4"/>
    <p:sldId id="317" r:id="rId5"/>
    <p:sldId id="369" r:id="rId6"/>
    <p:sldId id="316" r:id="rId7"/>
    <p:sldId id="363" r:id="rId8"/>
    <p:sldId id="365" r:id="rId9"/>
    <p:sldId id="366" r:id="rId10"/>
    <p:sldId id="371" r:id="rId11"/>
    <p:sldId id="372" r:id="rId12"/>
    <p:sldId id="373" r:id="rId13"/>
    <p:sldId id="374" r:id="rId14"/>
    <p:sldId id="375" r:id="rId15"/>
    <p:sldId id="310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2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2088" y="184"/>
      </p:cViewPr>
      <p:guideLst>
        <p:guide orient="horz" pos="146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rii.ricoh.com/~stork/DHSch2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rgbClr val="004000"/>
                </a:solidFill>
              </a:rPr>
              <a:t>DECISION SURFACES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Threshold Decoding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>
                <a:solidFill>
                  <a:schemeClr val="accent2"/>
                </a:solidFill>
                <a:latin typeface="+mn-lt"/>
              </a:rPr>
              <a:t>Linear Machines</a:t>
            </a:r>
            <a:endParaRPr lang="en-US" sz="1800" b="1" kern="0" dirty="0">
              <a:solidFill>
                <a:schemeClr val="accent2"/>
              </a:solidFill>
              <a:latin typeface="+mn-lt"/>
            </a:endParaRPr>
          </a:p>
          <a:p>
            <a:pPr marL="176213" lvl="0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:</a:t>
            </a:r>
            <a:br>
              <a:rPr lang="en-US" sz="1800" b="1" kern="0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2"/>
              </a:rPr>
              <a:t>D.H.S: Chapter 2 (Part 3)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3"/>
              </a:rPr>
              <a:t>K.F.: Intro to PR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4"/>
              </a:rPr>
              <a:t>X. Z.: PR Course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5"/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52110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158727" name="Object 5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64004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Typical Examples of 2D Classifiers</a:t>
            </a: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54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Threshold Decoding: </a:t>
            </a:r>
            <a:r>
              <a:rPr lang="en-US" sz="1800" b="1" dirty="0">
                <a:solidFill>
                  <a:schemeClr val="bg1"/>
                </a:solidFill>
              </a:rPr>
              <a:t>Data modeled as a multivariate Gaussian distribution can be classified using a simple threshold decoding scheme.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Bayesian classifiers for Gaussian distributions: </a:t>
            </a:r>
            <a:r>
              <a:rPr lang="en-US" sz="1800" b="1" dirty="0">
                <a:solidFill>
                  <a:schemeClr val="bg1"/>
                </a:solidFill>
              </a:rPr>
              <a:t>how does the decision surface change as a function of the mean and covariance?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</a:t>
            </a:r>
            <a:r>
              <a:rPr lang="en-US" sz="1800" b="1" dirty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μ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mean (vector) and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br>
              <a:rPr lang="en-US" sz="1800" b="1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weighted 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6960889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90040" y="55854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Some monotonically increasing functions can simplify calculations considerably: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9331" y="1216537"/>
          <a:ext cx="4597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Equation" r:id="rId3" imgW="4597200" imgH="1714320" progId="Equation.3">
                  <p:embed/>
                </p:oleObj>
              </mc:Choice>
              <mc:Fallback>
                <p:oleObj name="Equation" r:id="rId3" imgW="4597200" imgH="1714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31" y="1216537"/>
                        <a:ext cx="45974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What are some of the reasons (3) is particularly useful?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Computational complexity (e.g., Gaussian)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Numerical accuracy (e.g., probabilities tend to zero)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Decomposition (e.g., likelihood and prior are separated and can be weighted differently)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Normalization (e.g., likelihoods are channel dependent).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80988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8099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80995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16896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Equation" r:id="rId7" imgW="5321160" imgH="1841400" progId="Equation.3">
                  <p:embed/>
                </p:oleObj>
              </mc:Choice>
              <mc:Fallback>
                <p:oleObj name="Equation" r:id="rId7" imgW="5321160" imgH="1841400" progId="Equation.3">
                  <p:embed/>
                  <p:pic>
                    <p:nvPicPr>
                      <p:cNvPr id="16896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157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1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16998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5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1485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148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7081</TotalTime>
  <Words>315</Words>
  <Application>Microsoft Macintosh PowerPoint</Application>
  <PresentationFormat>Letter Paper (8.5x11 in)</PresentationFormat>
  <Paragraphs>44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ゴシック</vt:lpstr>
      <vt:lpstr>Arial</vt:lpstr>
      <vt:lpstr>Times New Roman</vt:lpstr>
      <vt:lpstr>Wingdings</vt:lpstr>
      <vt:lpstr>isip_default</vt:lpstr>
      <vt:lpstr>1_lecture_title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2019-09-11T12:58:03Z</dcterms:modified>
</cp:coreProperties>
</file>