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10" r:id="rId4"/>
    <p:sldMasterId id="2147483712" r:id="rId5"/>
    <p:sldMasterId id="2147483715" r:id="rId6"/>
  </p:sldMasterIdLst>
  <p:notesMasterIdLst>
    <p:notesMasterId r:id="rId9"/>
  </p:notesMasterIdLst>
  <p:handoutMasterIdLst>
    <p:handoutMasterId r:id="rId10"/>
  </p:handoutMasterIdLst>
  <p:sldIdLst>
    <p:sldId id="333" r:id="rId7"/>
    <p:sldId id="386" r:id="rId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5815" autoAdjust="0"/>
  </p:normalViewPr>
  <p:slideViewPr>
    <p:cSldViewPr snapToGrid="0">
      <p:cViewPr varScale="1">
        <p:scale>
          <a:sx n="96" d="100"/>
          <a:sy n="96" d="100"/>
        </p:scale>
        <p:origin x="1264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63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64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29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5.xml"/><Relationship Id="rId3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6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</a:t>
            </a:r>
            <a:r>
              <a:rPr lang="en-US" sz="1200" b="1" dirty="0" smtClean="0">
                <a:solidFill>
                  <a:srgbClr val="892034"/>
                </a:solidFill>
              </a:rPr>
              <a:t>37,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defTabSz="457200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tabLst>
                <a:tab pos="8513763" algn="r"/>
              </a:tabLst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EEG Classification Using Long Short-Term Memory Recurrent Neural Networks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February 23, 2016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defTabSz="457200" fontAlgn="auto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tabLst>
                <a:tab pos="8513763" algn="r"/>
              </a:tabLst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A Tutorial on implementation of LSTM networks using </a:t>
            </a:r>
            <a:r>
              <a:rPr lang="en-US" sz="1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Theano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2016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simovinstitute.org/neural-network-zo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movinstitute.org/neural-network-zoo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37: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cap="all" dirty="0" smtClean="0">
                <a:solidFill>
                  <a:schemeClr val="accent2"/>
                </a:solidFill>
              </a:rPr>
              <a:t>Alternative </a:t>
            </a:r>
            <a:r>
              <a:rPr lang="en-US" b="1" cap="all" dirty="0" smtClean="0">
                <a:solidFill>
                  <a:schemeClr val="accent2"/>
                </a:solidFill>
              </a:rPr>
              <a:t>ARCHITECTURES</a:t>
            </a: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242696" cy="28552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Perceptron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Basis Function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Chains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indent="-176213" eaLnBrk="0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1714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2"/>
              </a:rPr>
              <a:t>AI: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  <a:hlinkClick r:id="rId2"/>
              </a:rPr>
              <a:t>The Neural Network Zoo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7" y="3574145"/>
            <a:ext cx="3211443" cy="268854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7" y="1358898"/>
            <a:ext cx="3211443" cy="2054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2035" y="92413"/>
            <a:ext cx="8931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 Taxonomy </a:t>
            </a:r>
            <a:r>
              <a:rPr lang="en-US" b="1" smtClean="0">
                <a:solidFill>
                  <a:schemeClr val="accent2"/>
                </a:solidFill>
              </a:rPr>
              <a:t>of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" y="762203"/>
            <a:ext cx="7842967" cy="50171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84823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9742</TotalTime>
  <Words>17</Words>
  <Application>Microsoft Macintosh PowerPoint</Application>
  <PresentationFormat>Letter Paper (8.5x11 in)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Cambria Math</vt:lpstr>
      <vt:lpstr>Times New Roman</vt:lpstr>
      <vt:lpstr>Arial</vt:lpstr>
      <vt:lpstr>lecture_title</vt:lpstr>
      <vt:lpstr>1_isip_default</vt:lpstr>
      <vt:lpstr>2_isip_default</vt:lpstr>
      <vt:lpstr>1_ISIP Title Slide</vt:lpstr>
      <vt:lpstr>2_ISIP Content Slide</vt:lpstr>
      <vt:lpstr>3_ISIP Content Slide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588</cp:revision>
  <dcterms:created xsi:type="dcterms:W3CDTF">2002-09-12T17:13:32Z</dcterms:created>
  <dcterms:modified xsi:type="dcterms:W3CDTF">2017-11-29T13:24:29Z</dcterms:modified>
</cp:coreProperties>
</file>