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1"/>
  </p:notesMasterIdLst>
  <p:handoutMasterIdLst>
    <p:handoutMasterId r:id="rId22"/>
  </p:handoutMasterIdLst>
  <p:sldIdLst>
    <p:sldId id="356"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16" r:id="rId19"/>
    <p:sldId id="531" r:id="rId2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9" autoAdjust="0"/>
    <p:restoredTop sz="95385" autoAdjust="0"/>
  </p:normalViewPr>
  <p:slideViewPr>
    <p:cSldViewPr snapToGrid="0">
      <p:cViewPr varScale="1">
        <p:scale>
          <a:sx n="91" d="100"/>
          <a:sy n="91" d="100"/>
        </p:scale>
        <p:origin x="1400" y="184"/>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1" Type="http://schemas.openxmlformats.org/officeDocument/2006/relationships/image" Target="../media/image27.wmf"/><Relationship Id="rId2"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ople.csail.mit.edu/mcollins/6864/slides/wordsim.4up.pdf" TargetMode="External"/><Relationship Id="rId4" Type="http://schemas.openxmlformats.org/officeDocument/2006/relationships/hyperlink" Target="http://gseni.minedata2learn.com/my_pr/PR-7-Clustering.pdf" TargetMode="External"/><Relationship Id="rId5" Type="http://schemas.openxmlformats.org/officeDocument/2006/relationships/hyperlink" Target="http://www.cs.cmu.edu/afs/cs/project/jair/pub/volume4/fisher96a-html/node6.html" TargetMode="External"/><Relationship Id="rId6" Type="http://schemas.openxmlformats.org/officeDocument/2006/relationships/hyperlink" Target="https://www.ucl.ac.uk/oncology/MicroCore/HTML_resource/Hier_Clust.htm" TargetMode="External"/><Relationship Id="rId7" Type="http://schemas.openxmlformats.org/officeDocument/2006/relationships/hyperlink" Target="http://www.ece.msstate.edu/research/isip/projects/speech/software/demonstrations/applets/util/pattern_recognition/current/index.html"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www.cogs.indiana.edu/socmathpsych/smp03/zoubin.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2.jpe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3.wmf"/><Relationship Id="rId5" Type="http://schemas.openxmlformats.org/officeDocument/2006/relationships/oleObject" Target="../embeddings/oleObject31.bin"/><Relationship Id="rId6" Type="http://schemas.openxmlformats.org/officeDocument/2006/relationships/image" Target="../media/image34.wmf"/><Relationship Id="rId7" Type="http://schemas.openxmlformats.org/officeDocument/2006/relationships/oleObject" Target="../embeddings/oleObject32.bin"/><Relationship Id="rId8" Type="http://schemas.openxmlformats.org/officeDocument/2006/relationships/image" Target="../media/image35.wmf"/><Relationship Id="rId9" Type="http://schemas.openxmlformats.org/officeDocument/2006/relationships/image" Target="../media/image32.jpeg"/><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6.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3.wmf"/><Relationship Id="rId5" Type="http://schemas.openxmlformats.org/officeDocument/2006/relationships/oleObject" Target="../embeddings/oleObject35.bin"/><Relationship Id="rId6" Type="http://schemas.openxmlformats.org/officeDocument/2006/relationships/image" Target="../media/image34.wmf"/><Relationship Id="rId7" Type="http://schemas.openxmlformats.org/officeDocument/2006/relationships/oleObject" Target="../embeddings/oleObject36.bin"/><Relationship Id="rId8" Type="http://schemas.openxmlformats.org/officeDocument/2006/relationships/image" Target="../media/image35.wmf"/><Relationship Id="rId1" Type="http://schemas.openxmlformats.org/officeDocument/2006/relationships/vmlDrawing" Target="../drawings/vmlDrawing8.v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6.bin"/><Relationship Id="rId20" Type="http://schemas.openxmlformats.org/officeDocument/2006/relationships/image" Target="../media/image15.wmf"/><Relationship Id="rId10" Type="http://schemas.openxmlformats.org/officeDocument/2006/relationships/image" Target="../media/image10.wmf"/><Relationship Id="rId11" Type="http://schemas.openxmlformats.org/officeDocument/2006/relationships/oleObject" Target="../embeddings/oleObject7.bin"/><Relationship Id="rId12" Type="http://schemas.openxmlformats.org/officeDocument/2006/relationships/image" Target="../media/image11.wmf"/><Relationship Id="rId13" Type="http://schemas.openxmlformats.org/officeDocument/2006/relationships/oleObject" Target="../embeddings/oleObject8.bin"/><Relationship Id="rId14" Type="http://schemas.openxmlformats.org/officeDocument/2006/relationships/image" Target="../media/image12.wmf"/><Relationship Id="rId15" Type="http://schemas.openxmlformats.org/officeDocument/2006/relationships/oleObject" Target="../embeddings/oleObject9.bin"/><Relationship Id="rId16" Type="http://schemas.openxmlformats.org/officeDocument/2006/relationships/image" Target="../media/image13.wmf"/><Relationship Id="rId17" Type="http://schemas.openxmlformats.org/officeDocument/2006/relationships/oleObject" Target="../embeddings/oleObject10.bin"/><Relationship Id="rId18" Type="http://schemas.openxmlformats.org/officeDocument/2006/relationships/image" Target="../media/image14.wmf"/><Relationship Id="rId19" Type="http://schemas.openxmlformats.org/officeDocument/2006/relationships/oleObject" Target="../embeddings/oleObject11.bin"/><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3.bin"/><Relationship Id="rId4" Type="http://schemas.openxmlformats.org/officeDocument/2006/relationships/image" Target="../media/image7.wmf"/><Relationship Id="rId5" Type="http://schemas.openxmlformats.org/officeDocument/2006/relationships/oleObject" Target="../embeddings/oleObject4.bin"/><Relationship Id="rId6" Type="http://schemas.openxmlformats.org/officeDocument/2006/relationships/image" Target="../media/image8.wmf"/><Relationship Id="rId7" Type="http://schemas.openxmlformats.org/officeDocument/2006/relationships/oleObject" Target="../embeddings/oleObject5.bin"/><Relationship Id="rId8" Type="http://schemas.openxmlformats.org/officeDocument/2006/relationships/image" Target="../media/image9.wmf"/></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5.bin"/><Relationship Id="rId20" Type="http://schemas.openxmlformats.org/officeDocument/2006/relationships/oleObject" Target="../embeddings/oleObject21.bin"/><Relationship Id="rId21" Type="http://schemas.openxmlformats.org/officeDocument/2006/relationships/image" Target="../media/image23.wmf"/><Relationship Id="rId22" Type="http://schemas.openxmlformats.org/officeDocument/2006/relationships/oleObject" Target="../embeddings/oleObject22.bin"/><Relationship Id="rId23" Type="http://schemas.openxmlformats.org/officeDocument/2006/relationships/image" Target="../media/image24.wmf"/><Relationship Id="rId10" Type="http://schemas.openxmlformats.org/officeDocument/2006/relationships/image" Target="../media/image18.wmf"/><Relationship Id="rId11" Type="http://schemas.openxmlformats.org/officeDocument/2006/relationships/oleObject" Target="../embeddings/oleObject16.bin"/><Relationship Id="rId12" Type="http://schemas.openxmlformats.org/officeDocument/2006/relationships/image" Target="../media/image19.wmf"/><Relationship Id="rId13" Type="http://schemas.openxmlformats.org/officeDocument/2006/relationships/oleObject" Target="../embeddings/oleObject17.bin"/><Relationship Id="rId14" Type="http://schemas.openxmlformats.org/officeDocument/2006/relationships/image" Target="../media/image20.wmf"/><Relationship Id="rId15" Type="http://schemas.openxmlformats.org/officeDocument/2006/relationships/oleObject" Target="../embeddings/oleObject18.bin"/><Relationship Id="rId16" Type="http://schemas.openxmlformats.org/officeDocument/2006/relationships/oleObject" Target="../embeddings/oleObject19.bin"/><Relationship Id="rId17" Type="http://schemas.openxmlformats.org/officeDocument/2006/relationships/image" Target="../media/image21.wmf"/><Relationship Id="rId18" Type="http://schemas.openxmlformats.org/officeDocument/2006/relationships/oleObject" Target="../embeddings/oleObject20.bin"/><Relationship Id="rId19" Type="http://schemas.openxmlformats.org/officeDocument/2006/relationships/image" Target="../media/image22.wmf"/><Relationship Id="rId1" Type="http://schemas.openxmlformats.org/officeDocument/2006/relationships/vmlDrawing" Target="../drawings/vmlDrawing3.vml"/><Relationship Id="rId2" Type="http://schemas.openxmlformats.org/officeDocument/2006/relationships/slideLayout" Target="../slideLayouts/slideLayout3.xml"/><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5.wmf"/><Relationship Id="rId5" Type="http://schemas.openxmlformats.org/officeDocument/2006/relationships/oleObject" Target="../embeddings/oleObject24.bin"/><Relationship Id="rId6" Type="http://schemas.openxmlformats.org/officeDocument/2006/relationships/image" Target="../media/image26.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9.bin"/><Relationship Id="rId12"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3.xml"/><Relationship Id="rId3" Type="http://schemas.openxmlformats.org/officeDocument/2006/relationships/oleObject" Target="../embeddings/oleObject25.bin"/><Relationship Id="rId4" Type="http://schemas.openxmlformats.org/officeDocument/2006/relationships/image" Target="../media/image27.wmf"/><Relationship Id="rId5" Type="http://schemas.openxmlformats.org/officeDocument/2006/relationships/oleObject" Target="../embeddings/oleObject26.bin"/><Relationship Id="rId6" Type="http://schemas.openxmlformats.org/officeDocument/2006/relationships/image" Target="../media/image28.wmf"/><Relationship Id="rId7" Type="http://schemas.openxmlformats.org/officeDocument/2006/relationships/oleObject" Target="../embeddings/oleObject27.bin"/><Relationship Id="rId8" Type="http://schemas.openxmlformats.org/officeDocument/2006/relationships/image" Target="../media/image29.wmf"/><Relationship Id="rId9" Type="http://schemas.openxmlformats.org/officeDocument/2006/relationships/oleObject" Target="../embeddings/oleObject28.bin"/><Relationship Id="rId10"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21: </a:t>
            </a:r>
            <a:r>
              <a:rPr lang="en-US" b="1" dirty="0">
                <a:solidFill>
                  <a:schemeClr val="accent2"/>
                </a:solidFill>
              </a:rPr>
              <a:t>HIERARCHICAL CLUSTERING</a:t>
            </a: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7"/>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44"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45"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46"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56"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592"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593"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594"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extLst>
      <p:ext uri="{BB962C8B-B14F-4D97-AF65-F5344CB8AC3E}">
        <p14:creationId xmlns:p14="http://schemas.microsoft.com/office/powerpoint/2010/main" val="2429101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smtClean="0">
                <a:solidFill>
                  <a:schemeClr val="bg1"/>
                </a:solidFill>
              </a:rPr>
              <a:t> 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err="1" smtClean="0">
                <a:sym typeface="Symbol"/>
              </a:rPr>
              <a:t>θ</a:t>
            </a:r>
            <a:r>
              <a:rPr lang="en-US" altLang="en-US" sz="1800" b="1" i="1" kern="0" dirty="0" smtClean="0">
                <a:sym typeface="Symbol"/>
              </a:rPr>
              <a:t> </a:t>
            </a:r>
            <a:r>
              <a:rPr lang="en-US" altLang="en-US" sz="1800" kern="0" dirty="0" smtClean="0">
                <a:sym typeface="Symbol"/>
              </a:rPr>
              <a:t> = (</a:t>
            </a:r>
            <a:r>
              <a:rPr lang="en-US" altLang="en-US" sz="1800" b="1" i="1" kern="0" dirty="0" smtClean="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err="1" smtClean="0">
                <a:sym typeface="Symbol"/>
              </a:rPr>
              <a:t>θ</a:t>
            </a:r>
            <a:r>
              <a:rPr lang="en-US" altLang="en-US" sz="1800" i="1" kern="0" baseline="-25000" dirty="0" err="1"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42"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43"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err="1" smtClean="0">
                <a:sym typeface="Symbol"/>
              </a:rPr>
              <a:t>ω</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is independent of the previously drawn samples,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err="1" smtClean="0">
                <a:sym typeface="Symbol"/>
              </a:rPr>
              <a:t>θ</a:t>
            </a:r>
            <a:r>
              <a:rPr lang="en-US" altLang="en-US" sz="1800" b="1" kern="0" dirty="0" smtClean="0"/>
              <a:t> :</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err="1" smtClean="0">
                <a:sym typeface="Symbol"/>
              </a:rPr>
              <a:t>θ</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484"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485"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486"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487"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488"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489"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490"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491"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492"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err="1" smtClean="0">
                <a:latin typeface="+mn-lt"/>
                <a:sym typeface="Symbol"/>
              </a:rPr>
              <a:t>θ</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520"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521"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522"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523"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524"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525"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526"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527"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528"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529"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530"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In the limit it will converge to a Dirac delta function centered at the true value of </a:t>
            </a:r>
            <a:r>
              <a:rPr lang="en-US" altLang="en-US" sz="1800" b="1" i="1" kern="0" dirty="0" err="1" smtClean="0">
                <a:sym typeface="Symbol"/>
              </a:rPr>
              <a:t>θ</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err="1" smtClean="0">
                <a:sym typeface="Symbol"/>
              </a:rPr>
              <a:t>θ</a:t>
            </a:r>
            <a:r>
              <a:rPr lang="en-US" altLang="en-US" sz="1800" b="1" i="1" kern="0" dirty="0" smtClean="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One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might converge to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baseline="30000" dirty="0" err="1" smtClean="0">
                <a:sym typeface="Symbol"/>
              </a:rPr>
              <a:t>n</a:t>
            </a:r>
            <a:r>
              <a:rPr lang="en-US" altLang="en-US" sz="1800" kern="0" dirty="0" smtClean="0">
                <a:sym typeface="Symbol"/>
              </a:rPr>
              <a:t>)</a:t>
            </a:r>
            <a:r>
              <a:rPr lang="en-US" altLang="en-US" sz="1800" b="1" kern="0" dirty="0" smtClean="0">
                <a:sym typeface="Symbol"/>
              </a:rPr>
              <a:t> will not in general converge to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smtClean="0">
                <a:sym typeface="Symbol"/>
              </a:rPr>
              <a:t>)</a:t>
            </a:r>
            <a:r>
              <a:rPr lang="en-US" altLang="en-US" sz="1800" b="1" kern="0" dirty="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90"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91"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32"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33"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34"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35"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36"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7553</TotalTime>
  <Words>1362</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15</vt:i4>
      </vt:variant>
    </vt:vector>
  </HeadingPairs>
  <TitlesOfParts>
    <vt:vector size="26"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449</cp:revision>
  <dcterms:created xsi:type="dcterms:W3CDTF">2002-09-12T17:13:32Z</dcterms:created>
  <dcterms:modified xsi:type="dcterms:W3CDTF">2017-10-16T13:07:17Z</dcterms:modified>
</cp:coreProperties>
</file>