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0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928" y="176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4" Type="http://schemas.openxmlformats.org/officeDocument/2006/relationships/slide" Target="slides/slide9.xml"/><Relationship Id="rId5" Type="http://schemas.openxmlformats.org/officeDocument/2006/relationships/slide" Target="slides/slide10.xml"/><Relationship Id="rId6" Type="http://schemas.openxmlformats.org/officeDocument/2006/relationships/slide" Target="slides/slide11.xml"/><Relationship Id="rId1" Type="http://schemas.openxmlformats.org/officeDocument/2006/relationships/slide" Target="slides/slide6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i.ricoh.com/~stork/DHSch8.ppt" TargetMode="External"/><Relationship Id="rId4" Type="http://schemas.openxmlformats.org/officeDocument/2006/relationships/hyperlink" Target="http://en.wikipedia.org/wiki/Decision_tree" TargetMode="External"/><Relationship Id="rId5" Type="http://schemas.openxmlformats.org/officeDocument/2006/relationships/hyperlink" Target="http://www.aaai.org/aitopics/pmwiki/pmwiki.php/AITopics/DecisionTrees" TargetMode="External"/><Relationship Id="rId6" Type="http://schemas.openxmlformats.org/officeDocument/2006/relationships/hyperlink" Target="http://www.autonlab.org/tutorials/dtree.html" TargetMode="External"/><Relationship Id="rId7" Type="http://schemas.openxmlformats.org/officeDocument/2006/relationships/hyperlink" Target="http://www.decisiontrees.net/" TargetMode="External"/><Relationship Id="rId8" Type="http://schemas.openxmlformats.org/officeDocument/2006/relationships/hyperlink" Target="http://people.brunel.ac.uk/~mastjjb/jeb/or/decmore.html" TargetMode="External"/><Relationship Id="rId9" Type="http://schemas.openxmlformats.org/officeDocument/2006/relationships/hyperlink" Target="http://www.ece.msstate.edu/research/isip/projects/speech/software/legacy/decision_tree/index.html" TargetMode="External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9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9335</TotalTime>
  <Words>1251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Symbol</vt:lpstr>
      <vt:lpstr>Times New Roman</vt:lpstr>
      <vt:lpstr>Wingdings</vt:lpstr>
      <vt:lpstr>Arial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626</cp:revision>
  <dcterms:created xsi:type="dcterms:W3CDTF">2002-09-12T17:13:32Z</dcterms:created>
  <dcterms:modified xsi:type="dcterms:W3CDTF">2016-10-14T15:42:54Z</dcterms:modified>
</cp:coreProperties>
</file>