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5"/>
  </p:notesMasterIdLst>
  <p:handoutMasterIdLst>
    <p:handoutMasterId r:id="rId6"/>
  </p:handoutMasterIdLst>
  <p:sldIdLst>
    <p:sldId id="311" r:id="rId3"/>
    <p:sldId id="312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5">
          <p15:clr>
            <a:srgbClr val="A4A3A4"/>
          </p15:clr>
        </p15:guide>
        <p15:guide id="2" pos="53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43" autoAdjust="0"/>
    <p:restoredTop sz="95377" autoAdjust="0"/>
  </p:normalViewPr>
  <p:slideViewPr>
    <p:cSldViewPr snapToGrid="0">
      <p:cViewPr varScale="1">
        <p:scale>
          <a:sx n="91" d="100"/>
          <a:sy n="91" d="100"/>
        </p:scale>
        <p:origin x="1544" y="176"/>
      </p:cViewPr>
      <p:guideLst>
        <p:guide orient="horz" pos="2025"/>
        <p:guide pos="53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30" y="159881"/>
            <a:ext cx="4801100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</a:t>
            </a:r>
            <a:r>
              <a:rPr lang="en-US" sz="1800" b="1" dirty="0" smtClean="0">
                <a:solidFill>
                  <a:srgbClr val="333399"/>
                </a:solidFill>
              </a:rPr>
              <a:t>3822 </a:t>
            </a:r>
            <a:r>
              <a:rPr lang="en-US" sz="1800" b="1" dirty="0">
                <a:solidFill>
                  <a:srgbClr val="333399"/>
                </a:solidFill>
              </a:rPr>
              <a:t>– </a:t>
            </a:r>
            <a:r>
              <a:rPr lang="en-US" sz="1800" b="1" dirty="0" smtClean="0">
                <a:solidFill>
                  <a:srgbClr val="333399"/>
                </a:solidFill>
              </a:rPr>
              <a:t>Software Tools For Engineers</a:t>
            </a:r>
            <a:endParaRPr lang="en-US" sz="1800" b="1" dirty="0">
              <a:solidFill>
                <a:srgbClr val="3333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8527: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01,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lusplus.com/doc/tutorial/classes/" TargetMode="External"/><Relationship Id="rId4" Type="http://schemas.openxmlformats.org/officeDocument/2006/relationships/hyperlink" Target="http://www.tutorialspoint.com/java/java_object_classes.htm" TargetMode="External"/><Relationship Id="rId5" Type="http://schemas.openxmlformats.org/officeDocument/2006/relationships/hyperlink" Target="https://docs.python.org/2/tutorial/classes.html" TargetMode="External"/><Relationship Id="rId6" Type="http://schemas.openxmlformats.org/officeDocument/2006/relationships/hyperlink" Target="http://www.isip.piconepress.com/projects/speech/software/documentation/class/dstr/index.html" TargetMode="External"/><Relationship Id="rId7" Type="http://schemas.openxmlformats.org/officeDocument/2006/relationships/hyperlink" Target="https://en.wikipedia.org/wiki/Boost_(C++_libraries)" TargetMode="External"/><Relationship Id="rId8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ython-course.eu/course.php" TargetMode="Externa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hyperlink" Target="http://interactivepython.org/courselib/static/pythonds/index.html" TargetMode="External"/><Relationship Id="rId1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ython-course.eu/course.php" TargetMode="External"/><Relationship Id="rId3" Type="http://schemas.openxmlformats.org/officeDocument/2006/relationships/hyperlink" Target="http://forums.udacity.com/questions/53530/hash-tables-a-tutorial" TargetMode="External"/><Relationship Id="rId4" Type="http://schemas.openxmlformats.org/officeDocument/2006/relationships/hyperlink" Target="http://www.cs.hofstra.edu/~cscccl/csc15p/hashtables.py" TargetMode="External"/><Relationship Id="rId5" Type="http://schemas.openxmlformats.org/officeDocument/2006/relationships/hyperlink" Target="http://code.tutsplus.com/articles/advanced-python-data-structures--net-32748" TargetMode="External"/><Relationship Id="rId6" Type="http://schemas.openxmlformats.org/officeDocument/2006/relationships/hyperlink" Target="https://docs.python.org/2/tutorial/datastructures.html" TargetMode="External"/><Relationship Id="rId7" Type="http://schemas.openxmlformats.org/officeDocument/2006/relationships/hyperlink" Target="http://www.amazon.com/Data-Structures-Algorithms-Using-Python/dp/0470618299" TargetMode="External"/><Relationship Id="rId8" Type="http://schemas.openxmlformats.org/officeDocument/2006/relationships/image" Target="../media/image3.png"/><Relationship Id="rId9" Type="http://schemas.openxmlformats.org/officeDocument/2006/relationships/hyperlink" Target="http://www.amazon.com/Structures-Algorithms-Python-Michael-Goodrich/dp/1118290275" TargetMode="External"/><Relationship Id="rId10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59656" y="4336132"/>
            <a:ext cx="4026757" cy="200846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 smtClean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Single Linked List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Templates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Memory Management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I/O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Example</a:t>
            </a: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</a:t>
            </a:r>
            <a:r>
              <a:rPr lang="en-US" b="1" dirty="0" smtClean="0">
                <a:solidFill>
                  <a:schemeClr val="accent1"/>
                </a:solidFill>
              </a:rPr>
              <a:t>19: Data Structures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Rectangle 3">
            <a:hlinkClick r:id="rId2"/>
          </p:cNvPr>
          <p:cNvSpPr txBox="1">
            <a:spLocks noChangeArrowheads="1"/>
          </p:cNvSpPr>
          <p:nvPr/>
        </p:nvSpPr>
        <p:spPr bwMode="auto">
          <a:xfrm>
            <a:off x="4755238" y="4313391"/>
            <a:ext cx="3886200" cy="203120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+mn-lt"/>
                <a:hlinkClick r:id="rId3"/>
              </a:rPr>
              <a:t>C++: Class Definitions</a:t>
            </a:r>
            <a:endParaRPr lang="en-US" sz="1800" b="1" dirty="0" smtClean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+mn-lt"/>
                <a:hlinkClick r:id="rId4"/>
              </a:rPr>
              <a:t>Java: Class Definitions</a:t>
            </a:r>
            <a:endParaRPr lang="en-US" sz="1800" b="1" dirty="0" smtClean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+mn-lt"/>
                <a:hlinkClick r:id="rId5"/>
              </a:rPr>
              <a:t>Python: Class Definitions</a:t>
            </a: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  <a:hlinkClick r:id="rId6"/>
              </a:rPr>
              <a:t>ISIP: Data Structures</a:t>
            </a:r>
            <a:endParaRPr lang="en-US" sz="1800" b="1" dirty="0" smtClean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+mn-lt"/>
                <a:hlinkClick r:id="rId7"/>
              </a:rPr>
              <a:t>Boost: Template Libraries</a:t>
            </a:r>
            <a:endParaRPr lang="en-US" sz="1800" b="1" dirty="0" smtClean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9701" y="1257521"/>
            <a:ext cx="6325992" cy="2849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750353" y="1378560"/>
            <a:ext cx="4026757" cy="22171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 smtClean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Types of Data Structures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Ordered Lists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Hash Tables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Dictionary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Sets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Queues and Stacks</a:t>
            </a: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</a:t>
            </a:r>
            <a:r>
              <a:rPr lang="en-US" b="1" smtClean="0">
                <a:solidFill>
                  <a:schemeClr val="accent1"/>
                </a:solidFill>
              </a:rPr>
              <a:t>19a: </a:t>
            </a:r>
            <a:r>
              <a:rPr lang="en-US" b="1" dirty="0" smtClean="0">
                <a:solidFill>
                  <a:schemeClr val="accent1"/>
                </a:solidFill>
              </a:rPr>
              <a:t>More Data Structures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Rectangle 3">
            <a:hlinkClick r:id="rId2"/>
          </p:cNvPr>
          <p:cNvSpPr txBox="1">
            <a:spLocks noChangeArrowheads="1"/>
          </p:cNvSpPr>
          <p:nvPr/>
        </p:nvSpPr>
        <p:spPr bwMode="auto">
          <a:xfrm>
            <a:off x="4755238" y="3845772"/>
            <a:ext cx="3886200" cy="2141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+mn-lt"/>
                <a:hlinkClick r:id="rId3"/>
              </a:rPr>
              <a:t>Udacity: Hash Tables</a:t>
            </a:r>
            <a:endParaRPr lang="en-US" sz="1800" b="1" dirty="0" smtClean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+mn-lt"/>
                <a:hlinkClick r:id="rId4"/>
              </a:rPr>
              <a:t>Hofstra: Python Dictionaries</a:t>
            </a:r>
            <a:endParaRPr lang="en-US" sz="1800" b="1" dirty="0" smtClean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+mn-lt"/>
                <a:hlinkClick r:id="rId5"/>
              </a:rPr>
              <a:t>TP: Advanced Data Structures</a:t>
            </a:r>
            <a:endParaRPr lang="en-US" sz="1800" b="1" dirty="0" smtClean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+mn-lt"/>
                <a:hlinkClick r:id="rId6"/>
              </a:rPr>
              <a:t>Python: Queues and Stacks</a:t>
            </a:r>
            <a:endParaRPr lang="en-US" sz="1800" b="1" dirty="0" smtClean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" name="Picture 3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190" y="1358369"/>
            <a:ext cx="1776431" cy="2237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4844" y="2653433"/>
            <a:ext cx="1726191" cy="2265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hlinkClick r:id="rId11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662" y="3976039"/>
            <a:ext cx="1830178" cy="2248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501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7357</TotalTime>
  <Words>61</Words>
  <Application>Microsoft Macintosh PowerPoint</Application>
  <PresentationFormat>Letter Paper (8.5x11 in)</PresentationFormat>
  <Paragraphs>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Times New Roman</vt:lpstr>
      <vt:lpstr>Arial</vt:lpstr>
      <vt:lpstr>lecture_title</vt:lpstr>
      <vt:lpstr>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395</cp:revision>
  <dcterms:created xsi:type="dcterms:W3CDTF">2002-09-12T17:13:32Z</dcterms:created>
  <dcterms:modified xsi:type="dcterms:W3CDTF">2016-10-14T13:27:41Z</dcterms:modified>
</cp:coreProperties>
</file>