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6"/>
  </p:notesMasterIdLst>
  <p:handoutMasterIdLst>
    <p:handoutMasterId r:id="rId17"/>
  </p:handoutMasterIdLst>
  <p:sldIdLst>
    <p:sldId id="356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402" r:id="rId14"/>
    <p:sldId id="386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92" d="100"/>
          <a:sy n="92" d="100"/>
        </p:scale>
        <p:origin x="-1528" y="-10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inference.phy.cam.ac.uk/mackay/abstracts/euro.html" TargetMode="External"/><Relationship Id="rId3" Type="http://schemas.openxmlformats.org/officeDocument/2006/relationships/hyperlink" Target="http://www.isip.piconepress.com/publications/presentations_misc/2002/isip/euro_coi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7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06: </a:t>
            </a:r>
            <a:r>
              <a:rPr lang="en-US" b="1" dirty="0" smtClean="0">
                <a:solidFill>
                  <a:schemeClr val="accent2"/>
                </a:solidFill>
              </a:rPr>
              <a:t>BAYESIAN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J.O.S.: Bayesian Parameter 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“The Euro Coin”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2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prior to collecting samples is contained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in a known prior density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parameter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8" name="Equation" r:id="rId3" imgW="2145960" imgH="317160" progId="Equation.3">
                  <p:embed/>
                </p:oleObj>
              </mc:Choice>
              <mc:Fallback>
                <p:oleObj name="Equation" r:id="rId3" imgW="2145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93517"/>
                        <a:ext cx="21463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9" name="Equation" r:id="rId5" imgW="2819160" imgH="749160" progId="Equation.3">
                  <p:embed/>
                </p:oleObj>
              </mc:Choice>
              <mc:Fallback>
                <p:oleObj name="Equation" r:id="rId5" imgW="2819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06799"/>
                        <a:ext cx="28194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Parameter Distribution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0" name="Equation" r:id="rId7" imgW="698400" imgH="317160" progId="Equation.3">
                  <p:embed/>
                </p:oleObj>
              </mc:Choice>
              <mc:Fallback>
                <p:oleObj name="Equation" r:id="rId7" imgW="698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79" y="5737325"/>
                        <a:ext cx="6985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1" name="Equation" r:id="rId9" imgW="672840" imgH="317160" progId="Equation.DSMT4">
                  <p:embed/>
                </p:oleObj>
              </mc:Choice>
              <mc:Fallback>
                <p:oleObj name="Equation" r:id="rId9" imgW="672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960" y="6154738"/>
                        <a:ext cx="6731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445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only mean </a:t>
              </a:r>
              <a:r>
                <a:rPr lang="en-US" sz="1800" b="1" dirty="0">
                  <a:solidFill>
                    <a:schemeClr val="bg1"/>
                  </a:solidFill>
                </a:rPr>
                <a:t>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83" name="Equation" r:id="rId3" imgW="1790640" imgH="368280" progId="Equation.3">
                    <p:embed/>
                  </p:oleObj>
                </mc:Choice>
                <mc:Fallback>
                  <p:oleObj name="Equation" r:id="rId3" imgW="1790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10"/>
                          <a:ext cx="112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84" name="Equation" r:id="rId5" imgW="1726920" imgH="355320" progId="Equation.3">
                    <p:embed/>
                  </p:oleObj>
                </mc:Choice>
                <mc:Fallback>
                  <p:oleObj name="Equation" r:id="rId5" imgW="1726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" y="1005"/>
                          <a:ext cx="1088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5" name="Equation" r:id="rId7" imgW="3073320" imgH="2755800" progId="Equation.DSMT4">
                  <p:embed/>
                </p:oleObj>
              </mc:Choice>
              <mc:Fallback>
                <p:oleObj name="Equation" r:id="rId7" imgW="307332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989" y="1924367"/>
                        <a:ext cx="3073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known, the density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completely known.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α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2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457200" y="1051511"/>
          <a:ext cx="8166100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8" name="Equation" r:id="rId3" imgW="5448240" imgH="2857320" progId="Equation.DSMT4">
                  <p:embed/>
                </p:oleObj>
              </mc:Choice>
              <mc:Fallback>
                <p:oleObj name="Equation" r:id="rId3" imgW="5448240" imgH="285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1511"/>
                        <a:ext cx="8166100" cy="428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93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203976" y="593718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Now we need to work this into a simpler form: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68963" name="Object 0"/>
          <p:cNvGraphicFramePr>
            <a:graphicFrameLocks noChangeAspect="1"/>
          </p:cNvGraphicFramePr>
          <p:nvPr/>
        </p:nvGraphicFramePr>
        <p:xfrm>
          <a:off x="542925" y="1016000"/>
          <a:ext cx="6527800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Equation" r:id="rId3" imgW="4356000" imgH="3225600" progId="Equation.DSMT4">
                  <p:embed/>
                </p:oleObj>
              </mc:Choice>
              <mc:Fallback>
                <p:oleObj name="Equation" r:id="rId3" imgW="435600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016000"/>
                        <a:ext cx="6527800" cy="483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6652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91159" y="5472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,σ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66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Expand the quadratic term: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Equate coefficients of our two functions: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endParaRPr lang="en-US" sz="1800" baseline="-25000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2958343" y="2017420"/>
          <a:ext cx="339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5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343" y="2017420"/>
                        <a:ext cx="339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457200" y="3196248"/>
          <a:ext cx="6946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6" name="Equation" r:id="rId5" imgW="4635360" imgH="469800" progId="Equation.3">
                  <p:embed/>
                </p:oleObj>
              </mc:Choice>
              <mc:Fallback>
                <p:oleObj name="Equation" r:id="rId5" imgW="4635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96248"/>
                        <a:ext cx="69469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0"/>
          <p:cNvGraphicFramePr>
            <a:graphicFrameLocks noChangeAspect="1"/>
          </p:cNvGraphicFramePr>
          <p:nvPr/>
        </p:nvGraphicFramePr>
        <p:xfrm>
          <a:off x="457200" y="4623704"/>
          <a:ext cx="49815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7" name="Equation" r:id="rId7" imgW="3301920" imgH="1091880" progId="Equation.DSMT4">
                  <p:embed/>
                </p:oleObj>
              </mc:Choice>
              <mc:Fallback>
                <p:oleObj name="Equation" r:id="rId7" imgW="330192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23704"/>
                        <a:ext cx="498157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5407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Associate terms related to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μ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but we can ignore this since it is not a function of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is a complicated equation to solve.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6750"/>
              </p:ext>
            </p:extLst>
          </p:nvPr>
        </p:nvGraphicFramePr>
        <p:xfrm>
          <a:off x="561975" y="3168650"/>
          <a:ext cx="28035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9" name="Equation" r:id="rId3" imgW="1866900" imgH="939800" progId="Equation.DSMT4">
                  <p:embed/>
                </p:oleObj>
              </mc:Choice>
              <mc:Fallback>
                <p:oleObj name="Equation" r:id="rId3" imgW="18669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168650"/>
                        <a:ext cx="28035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0" name="Equation" r:id="rId5" imgW="3352680" imgH="1091880" progId="Equation.3">
                  <p:embed/>
                </p:oleObj>
              </mc:Choice>
              <mc:Fallback>
                <p:oleObj name="Equation" r:id="rId5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87193"/>
                        <a:ext cx="5059363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1" name="Equation" r:id="rId7" imgW="5105160" imgH="520560" progId="Equation.DSMT4">
                  <p:embed/>
                </p:oleObj>
              </mc:Choice>
              <mc:Fallback>
                <p:oleObj name="Equation" r:id="rId7" imgW="5105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5863"/>
                        <a:ext cx="77041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5256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0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1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2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7106</TotalTime>
  <Words>478</Words>
  <Application>Microsoft Macintosh PowerPoint</Application>
  <PresentationFormat>Letter Paper (8.5x11 in)</PresentationFormat>
  <Paragraphs>50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389</cp:revision>
  <dcterms:created xsi:type="dcterms:W3CDTF">2002-09-12T17:13:32Z</dcterms:created>
  <dcterms:modified xsi:type="dcterms:W3CDTF">2014-02-05T02:17:30Z</dcterms:modified>
</cp:coreProperties>
</file>