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D279A4-1BCF-4367-80CA-C22FA482F07A}" v="296" dt="2026-05-01T01:50:45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son Walker" userId="ee00f0ca683ea3ea" providerId="LiveId" clId="{E4B7EB47-BDF7-4C0A-8F21-017687593DE0}"/>
    <pc:docChg chg="undo custSel addSld modSld">
      <pc:chgData name="Jackson Walker" userId="ee00f0ca683ea3ea" providerId="LiveId" clId="{E4B7EB47-BDF7-4C0A-8F21-017687593DE0}" dt="2026-05-01T01:50:50.831" v="1781" actId="20577"/>
      <pc:docMkLst>
        <pc:docMk/>
      </pc:docMkLst>
      <pc:sldChg chg="addSp delSp modSp mod setBg">
        <pc:chgData name="Jackson Walker" userId="ee00f0ca683ea3ea" providerId="LiveId" clId="{E4B7EB47-BDF7-4C0A-8F21-017687593DE0}" dt="2026-04-30T00:57:29.635" v="57" actId="5793"/>
        <pc:sldMkLst>
          <pc:docMk/>
          <pc:sldMk cId="2125172651" sldId="256"/>
        </pc:sldMkLst>
        <pc:spChg chg="mod">
          <ac:chgData name="Jackson Walker" userId="ee00f0ca683ea3ea" providerId="LiveId" clId="{E4B7EB47-BDF7-4C0A-8F21-017687593DE0}" dt="2026-04-30T00:57:09.918" v="54" actId="26606"/>
          <ac:spMkLst>
            <pc:docMk/>
            <pc:sldMk cId="2125172651" sldId="256"/>
            <ac:spMk id="2" creationId="{8C3764F1-A6BB-6FC6-9AF5-91A497FA8D09}"/>
          </ac:spMkLst>
        </pc:spChg>
        <pc:spChg chg="del">
          <ac:chgData name="Jackson Walker" userId="ee00f0ca683ea3ea" providerId="LiveId" clId="{E4B7EB47-BDF7-4C0A-8F21-017687593DE0}" dt="2026-04-30T00:51:30.139" v="2" actId="478"/>
          <ac:spMkLst>
            <pc:docMk/>
            <pc:sldMk cId="2125172651" sldId="256"/>
            <ac:spMk id="3" creationId="{51E75AD2-BC27-0673-298D-11631CC87F1B}"/>
          </ac:spMkLst>
        </pc:spChg>
        <pc:spChg chg="add mod ord">
          <ac:chgData name="Jackson Walker" userId="ee00f0ca683ea3ea" providerId="LiveId" clId="{E4B7EB47-BDF7-4C0A-8F21-017687593DE0}" dt="2026-04-30T00:57:29.635" v="57" actId="5793"/>
          <ac:spMkLst>
            <pc:docMk/>
            <pc:sldMk cId="2125172651" sldId="256"/>
            <ac:spMk id="4" creationId="{39A46931-5D47-9A4A-6053-03633CB69952}"/>
          </ac:spMkLst>
        </pc:spChg>
        <pc:picChg chg="add mod">
          <ac:chgData name="Jackson Walker" userId="ee00f0ca683ea3ea" providerId="LiveId" clId="{E4B7EB47-BDF7-4C0A-8F21-017687593DE0}" dt="2026-04-30T00:57:09.918" v="54" actId="26606"/>
          <ac:picMkLst>
            <pc:docMk/>
            <pc:sldMk cId="2125172651" sldId="256"/>
            <ac:picMk id="1026" creationId="{317E679B-AAB5-7816-1111-CC2F577FD41D}"/>
          </ac:picMkLst>
        </pc:picChg>
      </pc:sldChg>
      <pc:sldChg chg="addSp delSp modSp new mod setBg">
        <pc:chgData name="Jackson Walker" userId="ee00f0ca683ea3ea" providerId="LiveId" clId="{E4B7EB47-BDF7-4C0A-8F21-017687593DE0}" dt="2026-04-30T03:09:02.433" v="1250" actId="1076"/>
        <pc:sldMkLst>
          <pc:docMk/>
          <pc:sldMk cId="764818659" sldId="257"/>
        </pc:sldMkLst>
        <pc:spChg chg="mod">
          <ac:chgData name="Jackson Walker" userId="ee00f0ca683ea3ea" providerId="LiveId" clId="{E4B7EB47-BDF7-4C0A-8F21-017687593DE0}" dt="2026-04-30T01:07:02.502" v="146" actId="26606"/>
          <ac:spMkLst>
            <pc:docMk/>
            <pc:sldMk cId="764818659" sldId="257"/>
            <ac:spMk id="2" creationId="{339BE083-AE7B-D26E-8DD5-B8B3707C541E}"/>
          </ac:spMkLst>
        </pc:spChg>
        <pc:spChg chg="add mod">
          <ac:chgData name="Jackson Walker" userId="ee00f0ca683ea3ea" providerId="LiveId" clId="{E4B7EB47-BDF7-4C0A-8F21-017687593DE0}" dt="2026-04-30T01:07:02.502" v="146" actId="26606"/>
          <ac:spMkLst>
            <pc:docMk/>
            <pc:sldMk cId="764818659" sldId="257"/>
            <ac:spMk id="7" creationId="{9AED7D49-9EA1-B418-0FF5-D0529109E0A5}"/>
          </ac:spMkLst>
        </pc:spChg>
        <pc:spChg chg="add del">
          <ac:chgData name="Jackson Walker" userId="ee00f0ca683ea3ea" providerId="LiveId" clId="{E4B7EB47-BDF7-4C0A-8F21-017687593DE0}" dt="2026-04-30T01:03:34.717" v="93" actId="26606"/>
          <ac:spMkLst>
            <pc:docMk/>
            <pc:sldMk cId="764818659" sldId="257"/>
            <ac:spMk id="11" creationId="{F0087D53-9295-4463-AAE4-D5C626046E9F}"/>
          </ac:spMkLst>
        </pc:spChg>
        <pc:spChg chg="add">
          <ac:chgData name="Jackson Walker" userId="ee00f0ca683ea3ea" providerId="LiveId" clId="{E4B7EB47-BDF7-4C0A-8F21-017687593DE0}" dt="2026-04-30T01:07:02.502" v="146" actId="26606"/>
          <ac:spMkLst>
            <pc:docMk/>
            <pc:sldMk cId="764818659" sldId="257"/>
            <ac:spMk id="12" creationId="{99ED5833-B85B-4103-8A3B-CAB0308E6C15}"/>
          </ac:spMkLst>
        </pc:spChg>
        <pc:spChg chg="add del">
          <ac:chgData name="Jackson Walker" userId="ee00f0ca683ea3ea" providerId="LiveId" clId="{E4B7EB47-BDF7-4C0A-8F21-017687593DE0}" dt="2026-04-30T01:03:34.717" v="93" actId="26606"/>
          <ac:spMkLst>
            <pc:docMk/>
            <pc:sldMk cId="764818659" sldId="257"/>
            <ac:spMk id="13" creationId="{D6A9C53F-5F90-40A5-8C85-5412D39C8C68}"/>
          </ac:spMkLst>
        </pc:spChg>
        <pc:picChg chg="add mod ord">
          <ac:chgData name="Jackson Walker" userId="ee00f0ca683ea3ea" providerId="LiveId" clId="{E4B7EB47-BDF7-4C0A-8F21-017687593DE0}" dt="2026-04-30T01:07:02.502" v="146" actId="26606"/>
          <ac:picMkLst>
            <pc:docMk/>
            <pc:sldMk cId="764818659" sldId="257"/>
            <ac:picMk id="4" creationId="{15305038-DC07-159A-03CC-CAFF6AD6ABE1}"/>
          </ac:picMkLst>
        </pc:picChg>
        <pc:picChg chg="add mod ord">
          <ac:chgData name="Jackson Walker" userId="ee00f0ca683ea3ea" providerId="LiveId" clId="{E4B7EB47-BDF7-4C0A-8F21-017687593DE0}" dt="2026-04-30T03:09:02.433" v="1250" actId="1076"/>
          <ac:picMkLst>
            <pc:docMk/>
            <pc:sldMk cId="764818659" sldId="257"/>
            <ac:picMk id="6" creationId="{8A033BBE-99BB-1659-D7E0-D96ED47A0F82}"/>
          </ac:picMkLst>
        </pc:picChg>
      </pc:sldChg>
      <pc:sldChg chg="addSp delSp modSp new mod setBg">
        <pc:chgData name="Jackson Walker" userId="ee00f0ca683ea3ea" providerId="LiveId" clId="{E4B7EB47-BDF7-4C0A-8F21-017687593DE0}" dt="2026-04-30T01:29:12.930" v="214" actId="14100"/>
        <pc:sldMkLst>
          <pc:docMk/>
          <pc:sldMk cId="2899712643" sldId="258"/>
        </pc:sldMkLst>
        <pc:spChg chg="mod">
          <ac:chgData name="Jackson Walker" userId="ee00f0ca683ea3ea" providerId="LiveId" clId="{E4B7EB47-BDF7-4C0A-8F21-017687593DE0}" dt="2026-04-30T01:28:28.119" v="206" actId="26606"/>
          <ac:spMkLst>
            <pc:docMk/>
            <pc:sldMk cId="2899712643" sldId="258"/>
            <ac:spMk id="2" creationId="{A2422B74-BAB4-6C7B-D01C-2DDF3531A356}"/>
          </ac:spMkLst>
        </pc:spChg>
        <pc:spChg chg="add mod">
          <ac:chgData name="Jackson Walker" userId="ee00f0ca683ea3ea" providerId="LiveId" clId="{E4B7EB47-BDF7-4C0A-8F21-017687593DE0}" dt="2026-04-30T01:28:40.535" v="207" actId="404"/>
          <ac:spMkLst>
            <pc:docMk/>
            <pc:sldMk cId="2899712643" sldId="258"/>
            <ac:spMk id="7" creationId="{58E9B675-06D9-AFA6-5778-92ED1FF93761}"/>
          </ac:spMkLst>
        </pc:spChg>
        <pc:spChg chg="add del mod">
          <ac:chgData name="Jackson Walker" userId="ee00f0ca683ea3ea" providerId="LiveId" clId="{E4B7EB47-BDF7-4C0A-8F21-017687593DE0}" dt="2026-04-30T01:26:49.620" v="191" actId="478"/>
          <ac:spMkLst>
            <pc:docMk/>
            <pc:sldMk cId="2899712643" sldId="258"/>
            <ac:spMk id="8" creationId="{604C5DF3-6899-D5EF-141C-074AC3092BCE}"/>
          </ac:spMkLst>
        </pc:spChg>
        <pc:spChg chg="add del">
          <ac:chgData name="Jackson Walker" userId="ee00f0ca683ea3ea" providerId="LiveId" clId="{E4B7EB47-BDF7-4C0A-8F21-017687593DE0}" dt="2026-04-30T01:28:28.119" v="206" actId="26606"/>
          <ac:spMkLst>
            <pc:docMk/>
            <pc:sldMk cId="2899712643" sldId="258"/>
            <ac:spMk id="9" creationId="{352BEC0E-22F8-46D0-9632-375DB541B06C}"/>
          </ac:spMkLst>
        </pc:spChg>
        <pc:spChg chg="add del">
          <ac:chgData name="Jackson Walker" userId="ee00f0ca683ea3ea" providerId="LiveId" clId="{E4B7EB47-BDF7-4C0A-8F21-017687593DE0}" dt="2026-04-30T01:28:28.119" v="206" actId="26606"/>
          <ac:spMkLst>
            <pc:docMk/>
            <pc:sldMk cId="2899712643" sldId="258"/>
            <ac:spMk id="10" creationId="{3FCFB1DE-0B7E-48CC-BA90-B2AB0889F9D6}"/>
          </ac:spMkLst>
        </pc:spChg>
        <pc:spChg chg="add del mod">
          <ac:chgData name="Jackson Walker" userId="ee00f0ca683ea3ea" providerId="LiveId" clId="{E4B7EB47-BDF7-4C0A-8F21-017687593DE0}" dt="2026-04-30T01:27:57.227" v="200" actId="478"/>
          <ac:spMkLst>
            <pc:docMk/>
            <pc:sldMk cId="2899712643" sldId="258"/>
            <ac:spMk id="11" creationId="{E92B2DE6-72F5-ADF6-2AA2-72845224EA41}"/>
          </ac:spMkLst>
        </pc:spChg>
        <pc:spChg chg="add del">
          <ac:chgData name="Jackson Walker" userId="ee00f0ca683ea3ea" providerId="LiveId" clId="{E4B7EB47-BDF7-4C0A-8F21-017687593DE0}" dt="2026-04-30T01:25:07.934" v="185" actId="26606"/>
          <ac:spMkLst>
            <pc:docMk/>
            <pc:sldMk cId="2899712643" sldId="258"/>
            <ac:spMk id="12" creationId="{385E1BDC-A9B0-4A87-82E3-F3187F69A802}"/>
          </ac:spMkLst>
        </pc:spChg>
        <pc:spChg chg="add del">
          <ac:chgData name="Jackson Walker" userId="ee00f0ca683ea3ea" providerId="LiveId" clId="{E4B7EB47-BDF7-4C0A-8F21-017687593DE0}" dt="2026-04-30T01:25:07.934" v="185" actId="26606"/>
          <ac:spMkLst>
            <pc:docMk/>
            <pc:sldMk cId="2899712643" sldId="258"/>
            <ac:spMk id="14" creationId="{0990C621-3B8B-4820-8328-D47EF7CE823C}"/>
          </ac:spMkLst>
        </pc:spChg>
        <pc:spChg chg="add">
          <ac:chgData name="Jackson Walker" userId="ee00f0ca683ea3ea" providerId="LiveId" clId="{E4B7EB47-BDF7-4C0A-8F21-017687593DE0}" dt="2026-04-30T01:28:28.119" v="206" actId="26606"/>
          <ac:spMkLst>
            <pc:docMk/>
            <pc:sldMk cId="2899712643" sldId="258"/>
            <ac:spMk id="15" creationId="{352BEC0E-22F8-46D0-9632-375DB541B06C}"/>
          </ac:spMkLst>
        </pc:spChg>
        <pc:spChg chg="add del">
          <ac:chgData name="Jackson Walker" userId="ee00f0ca683ea3ea" providerId="LiveId" clId="{E4B7EB47-BDF7-4C0A-8F21-017687593DE0}" dt="2026-04-30T01:25:07.934" v="185" actId="26606"/>
          <ac:spMkLst>
            <pc:docMk/>
            <pc:sldMk cId="2899712643" sldId="258"/>
            <ac:spMk id="16" creationId="{C1A2385B-1D2A-4E17-84FA-6CB7F0AAE473}"/>
          </ac:spMkLst>
        </pc:spChg>
        <pc:spChg chg="add">
          <ac:chgData name="Jackson Walker" userId="ee00f0ca683ea3ea" providerId="LiveId" clId="{E4B7EB47-BDF7-4C0A-8F21-017687593DE0}" dt="2026-04-30T01:28:28.119" v="206" actId="26606"/>
          <ac:spMkLst>
            <pc:docMk/>
            <pc:sldMk cId="2899712643" sldId="258"/>
            <ac:spMk id="17" creationId="{3FCFB1DE-0B7E-48CC-BA90-B2AB0889F9D6}"/>
          </ac:spMkLst>
        </pc:spChg>
        <pc:spChg chg="add del">
          <ac:chgData name="Jackson Walker" userId="ee00f0ca683ea3ea" providerId="LiveId" clId="{E4B7EB47-BDF7-4C0A-8F21-017687593DE0}" dt="2026-04-30T01:25:07.934" v="185" actId="26606"/>
          <ac:spMkLst>
            <pc:docMk/>
            <pc:sldMk cId="2899712643" sldId="258"/>
            <ac:spMk id="18" creationId="{5E791F2F-79DB-4CC0-9FA1-001E3E91E8B7}"/>
          </ac:spMkLst>
        </pc:spChg>
        <pc:picChg chg="add mod ord">
          <ac:chgData name="Jackson Walker" userId="ee00f0ca683ea3ea" providerId="LiveId" clId="{E4B7EB47-BDF7-4C0A-8F21-017687593DE0}" dt="2026-04-30T01:29:05.363" v="211" actId="14100"/>
          <ac:picMkLst>
            <pc:docMk/>
            <pc:sldMk cId="2899712643" sldId="258"/>
            <ac:picMk id="4" creationId="{CD4CB8B0-0DA4-F439-5834-5F59BE39EC26}"/>
          </ac:picMkLst>
        </pc:picChg>
        <pc:picChg chg="add mod ord">
          <ac:chgData name="Jackson Walker" userId="ee00f0ca683ea3ea" providerId="LiveId" clId="{E4B7EB47-BDF7-4C0A-8F21-017687593DE0}" dt="2026-04-30T01:29:12.930" v="214" actId="14100"/>
          <ac:picMkLst>
            <pc:docMk/>
            <pc:sldMk cId="2899712643" sldId="258"/>
            <ac:picMk id="6" creationId="{1CA2C269-A17E-43FB-85C6-D9900CFA32C3}"/>
          </ac:picMkLst>
        </pc:picChg>
      </pc:sldChg>
      <pc:sldChg chg="addSp delSp modSp new mod">
        <pc:chgData name="Jackson Walker" userId="ee00f0ca683ea3ea" providerId="LiveId" clId="{E4B7EB47-BDF7-4C0A-8F21-017687593DE0}" dt="2026-04-30T03:05:37.658" v="1224" actId="14100"/>
        <pc:sldMkLst>
          <pc:docMk/>
          <pc:sldMk cId="3972389401" sldId="259"/>
        </pc:sldMkLst>
        <pc:spChg chg="mod">
          <ac:chgData name="Jackson Walker" userId="ee00f0ca683ea3ea" providerId="LiveId" clId="{E4B7EB47-BDF7-4C0A-8F21-017687593DE0}" dt="2026-04-30T01:42:38.969" v="263" actId="1076"/>
          <ac:spMkLst>
            <pc:docMk/>
            <pc:sldMk cId="3972389401" sldId="259"/>
            <ac:spMk id="2" creationId="{056DBAB4-726F-2E04-E43B-F01544FC4D79}"/>
          </ac:spMkLst>
        </pc:spChg>
        <pc:spChg chg="add">
          <ac:chgData name="Jackson Walker" userId="ee00f0ca683ea3ea" providerId="LiveId" clId="{E4B7EB47-BDF7-4C0A-8F21-017687593DE0}" dt="2026-04-30T01:34:45.669" v="234"/>
          <ac:spMkLst>
            <pc:docMk/>
            <pc:sldMk cId="3972389401" sldId="259"/>
            <ac:spMk id="3" creationId="{88A276FD-3852-05B8-3BA4-28424984689D}"/>
          </ac:spMkLst>
        </pc:spChg>
        <pc:spChg chg="add del mod">
          <ac:chgData name="Jackson Walker" userId="ee00f0ca683ea3ea" providerId="LiveId" clId="{E4B7EB47-BDF7-4C0A-8F21-017687593DE0}" dt="2026-04-30T01:41:36.614" v="253" actId="478"/>
          <ac:spMkLst>
            <pc:docMk/>
            <pc:sldMk cId="3972389401" sldId="259"/>
            <ac:spMk id="6" creationId="{AF6555EE-A12D-9D59-3BE6-DC24D0011EF9}"/>
          </ac:spMkLst>
        </pc:spChg>
        <pc:spChg chg="add mod">
          <ac:chgData name="Jackson Walker" userId="ee00f0ca683ea3ea" providerId="LiveId" clId="{E4B7EB47-BDF7-4C0A-8F21-017687593DE0}" dt="2026-04-30T01:42:32.642" v="261" actId="1076"/>
          <ac:spMkLst>
            <pc:docMk/>
            <pc:sldMk cId="3972389401" sldId="259"/>
            <ac:spMk id="7" creationId="{FD3725EB-9B07-764F-AD44-8DE58B4A7A1B}"/>
          </ac:spMkLst>
        </pc:spChg>
        <pc:picChg chg="add mod">
          <ac:chgData name="Jackson Walker" userId="ee00f0ca683ea3ea" providerId="LiveId" clId="{E4B7EB47-BDF7-4C0A-8F21-017687593DE0}" dt="2026-04-30T03:05:37.658" v="1224" actId="14100"/>
          <ac:picMkLst>
            <pc:docMk/>
            <pc:sldMk cId="3972389401" sldId="259"/>
            <ac:picMk id="5" creationId="{EF04764B-7071-393C-F0EF-35B0FF007BA5}"/>
          </ac:picMkLst>
        </pc:picChg>
        <pc:picChg chg="add mod">
          <ac:chgData name="Jackson Walker" userId="ee00f0ca683ea3ea" providerId="LiveId" clId="{E4B7EB47-BDF7-4C0A-8F21-017687593DE0}" dt="2026-04-30T03:04:28.281" v="1208" actId="1076"/>
          <ac:picMkLst>
            <pc:docMk/>
            <pc:sldMk cId="3972389401" sldId="259"/>
            <ac:picMk id="9" creationId="{82322E07-AF46-078A-84AE-69923C8D3832}"/>
          </ac:picMkLst>
        </pc:picChg>
        <pc:picChg chg="add mod">
          <ac:chgData name="Jackson Walker" userId="ee00f0ca683ea3ea" providerId="LiveId" clId="{E4B7EB47-BDF7-4C0A-8F21-017687593DE0}" dt="2026-04-30T03:04:40.170" v="1212" actId="1076"/>
          <ac:picMkLst>
            <pc:docMk/>
            <pc:sldMk cId="3972389401" sldId="259"/>
            <ac:picMk id="11" creationId="{E722DCE6-0879-9865-AA9F-26255BA37B8A}"/>
          </ac:picMkLst>
        </pc:picChg>
        <pc:picChg chg="add mod">
          <ac:chgData name="Jackson Walker" userId="ee00f0ca683ea3ea" providerId="LiveId" clId="{E4B7EB47-BDF7-4C0A-8F21-017687593DE0}" dt="2026-04-30T03:04:35.433" v="1210" actId="1076"/>
          <ac:picMkLst>
            <pc:docMk/>
            <pc:sldMk cId="3972389401" sldId="259"/>
            <ac:picMk id="13" creationId="{0038FB80-CFD8-0592-5983-23287FB275E8}"/>
          </ac:picMkLst>
        </pc:picChg>
        <pc:picChg chg="add mod">
          <ac:chgData name="Jackson Walker" userId="ee00f0ca683ea3ea" providerId="LiveId" clId="{E4B7EB47-BDF7-4C0A-8F21-017687593DE0}" dt="2026-04-30T03:04:37.290" v="1211" actId="1076"/>
          <ac:picMkLst>
            <pc:docMk/>
            <pc:sldMk cId="3972389401" sldId="259"/>
            <ac:picMk id="15" creationId="{29D7E022-1C61-C905-6CAD-6903008B740D}"/>
          </ac:picMkLst>
        </pc:picChg>
        <pc:picChg chg="add mod">
          <ac:chgData name="Jackson Walker" userId="ee00f0ca683ea3ea" providerId="LiveId" clId="{E4B7EB47-BDF7-4C0A-8F21-017687593DE0}" dt="2026-04-30T03:05:13.857" v="1219" actId="1076"/>
          <ac:picMkLst>
            <pc:docMk/>
            <pc:sldMk cId="3972389401" sldId="259"/>
            <ac:picMk id="17" creationId="{25275EC8-1FD5-2795-DE3E-D7F6BAFA4FD4}"/>
          </ac:picMkLst>
        </pc:picChg>
        <pc:picChg chg="add mod">
          <ac:chgData name="Jackson Walker" userId="ee00f0ca683ea3ea" providerId="LiveId" clId="{E4B7EB47-BDF7-4C0A-8F21-017687593DE0}" dt="2026-04-30T03:05:15.064" v="1220" actId="1076"/>
          <ac:picMkLst>
            <pc:docMk/>
            <pc:sldMk cId="3972389401" sldId="259"/>
            <ac:picMk id="19" creationId="{9C4B3FD1-FF67-7C98-3B18-370BD5148541}"/>
          </ac:picMkLst>
        </pc:picChg>
      </pc:sldChg>
      <pc:sldChg chg="addSp modSp new mod">
        <pc:chgData name="Jackson Walker" userId="ee00f0ca683ea3ea" providerId="LiveId" clId="{E4B7EB47-BDF7-4C0A-8F21-017687593DE0}" dt="2026-04-30T01:58:36.958" v="285" actId="1076"/>
        <pc:sldMkLst>
          <pc:docMk/>
          <pc:sldMk cId="3754116566" sldId="260"/>
        </pc:sldMkLst>
        <pc:spChg chg="mod">
          <ac:chgData name="Jackson Walker" userId="ee00f0ca683ea3ea" providerId="LiveId" clId="{E4B7EB47-BDF7-4C0A-8F21-017687593DE0}" dt="2026-04-30T01:51:12.402" v="282" actId="20577"/>
          <ac:spMkLst>
            <pc:docMk/>
            <pc:sldMk cId="3754116566" sldId="260"/>
            <ac:spMk id="2" creationId="{3BC3FA37-643A-FF28-C735-3727006BC3EE}"/>
          </ac:spMkLst>
        </pc:spChg>
        <pc:picChg chg="add mod">
          <ac:chgData name="Jackson Walker" userId="ee00f0ca683ea3ea" providerId="LiveId" clId="{E4B7EB47-BDF7-4C0A-8F21-017687593DE0}" dt="2026-04-30T01:58:36.958" v="285" actId="1076"/>
          <ac:picMkLst>
            <pc:docMk/>
            <pc:sldMk cId="3754116566" sldId="260"/>
            <ac:picMk id="4" creationId="{D8FD5D96-32C6-E0DF-76C5-9B8726BE5C37}"/>
          </ac:picMkLst>
        </pc:picChg>
      </pc:sldChg>
      <pc:sldChg chg="addSp delSp modSp new mod">
        <pc:chgData name="Jackson Walker" userId="ee00f0ca683ea3ea" providerId="LiveId" clId="{E4B7EB47-BDF7-4C0A-8F21-017687593DE0}" dt="2026-04-30T02:27:01.016" v="653" actId="1076"/>
        <pc:sldMkLst>
          <pc:docMk/>
          <pc:sldMk cId="1185646552" sldId="261"/>
        </pc:sldMkLst>
        <pc:spChg chg="mod">
          <ac:chgData name="Jackson Walker" userId="ee00f0ca683ea3ea" providerId="LiveId" clId="{E4B7EB47-BDF7-4C0A-8F21-017687593DE0}" dt="2026-04-30T02:17:52.270" v="550" actId="1076"/>
          <ac:spMkLst>
            <pc:docMk/>
            <pc:sldMk cId="1185646552" sldId="261"/>
            <ac:spMk id="2" creationId="{6E48E888-7FC0-3CB6-73DA-F19F75D8445E}"/>
          </ac:spMkLst>
        </pc:spChg>
        <pc:spChg chg="add mod">
          <ac:chgData name="Jackson Walker" userId="ee00f0ca683ea3ea" providerId="LiveId" clId="{E4B7EB47-BDF7-4C0A-8F21-017687593DE0}" dt="2026-04-30T02:22:27.616" v="579" actId="1076"/>
          <ac:spMkLst>
            <pc:docMk/>
            <pc:sldMk cId="1185646552" sldId="261"/>
            <ac:spMk id="4" creationId="{620D4F49-3617-6C8F-164A-84FB55B95B0B}"/>
          </ac:spMkLst>
        </pc:spChg>
        <pc:spChg chg="add mod">
          <ac:chgData name="Jackson Walker" userId="ee00f0ca683ea3ea" providerId="LiveId" clId="{E4B7EB47-BDF7-4C0A-8F21-017687593DE0}" dt="2026-04-30T02:22:23.312" v="578" actId="1076"/>
          <ac:spMkLst>
            <pc:docMk/>
            <pc:sldMk cId="1185646552" sldId="261"/>
            <ac:spMk id="6" creationId="{302E7EF1-76D1-052C-27DD-EC2FAE933F24}"/>
          </ac:spMkLst>
        </pc:spChg>
        <pc:spChg chg="add mod">
          <ac:chgData name="Jackson Walker" userId="ee00f0ca683ea3ea" providerId="LiveId" clId="{E4B7EB47-BDF7-4C0A-8F21-017687593DE0}" dt="2026-04-30T02:15:22.236" v="521" actId="20577"/>
          <ac:spMkLst>
            <pc:docMk/>
            <pc:sldMk cId="1185646552" sldId="261"/>
            <ac:spMk id="9" creationId="{AED4F3DA-E8D4-52C1-AC25-5588F0556F54}"/>
          </ac:spMkLst>
        </pc:spChg>
        <pc:spChg chg="add del mod">
          <ac:chgData name="Jackson Walker" userId="ee00f0ca683ea3ea" providerId="LiveId" clId="{E4B7EB47-BDF7-4C0A-8F21-017687593DE0}" dt="2026-04-30T02:09:09.593" v="407" actId="478"/>
          <ac:spMkLst>
            <pc:docMk/>
            <pc:sldMk cId="1185646552" sldId="261"/>
            <ac:spMk id="10" creationId="{17100508-379F-A334-9322-70BF5DEB9827}"/>
          </ac:spMkLst>
        </pc:spChg>
        <pc:spChg chg="add mod">
          <ac:chgData name="Jackson Walker" userId="ee00f0ca683ea3ea" providerId="LiveId" clId="{E4B7EB47-BDF7-4C0A-8F21-017687593DE0}" dt="2026-04-30T02:09:04.927" v="404" actId="1076"/>
          <ac:spMkLst>
            <pc:docMk/>
            <pc:sldMk cId="1185646552" sldId="261"/>
            <ac:spMk id="11" creationId="{83C72790-4E9A-976A-E9F9-3D0BE00C42B6}"/>
          </ac:spMkLst>
        </pc:spChg>
        <pc:spChg chg="add mod">
          <ac:chgData name="Jackson Walker" userId="ee00f0ca683ea3ea" providerId="LiveId" clId="{E4B7EB47-BDF7-4C0A-8F21-017687593DE0}" dt="2026-04-30T02:09:04.539" v="403" actId="1076"/>
          <ac:spMkLst>
            <pc:docMk/>
            <pc:sldMk cId="1185646552" sldId="261"/>
            <ac:spMk id="12" creationId="{3F5DDC1E-515B-C533-73D5-88016CE5A375}"/>
          </ac:spMkLst>
        </pc:spChg>
        <pc:spChg chg="add del mod">
          <ac:chgData name="Jackson Walker" userId="ee00f0ca683ea3ea" providerId="LiveId" clId="{E4B7EB47-BDF7-4C0A-8F21-017687593DE0}" dt="2026-04-30T02:12:36.172" v="447" actId="478"/>
          <ac:spMkLst>
            <pc:docMk/>
            <pc:sldMk cId="1185646552" sldId="261"/>
            <ac:spMk id="13" creationId="{19A19D8A-2E58-7836-7B97-15A0CAB38EC0}"/>
          </ac:spMkLst>
        </pc:spChg>
        <pc:spChg chg="add mod">
          <ac:chgData name="Jackson Walker" userId="ee00f0ca683ea3ea" providerId="LiveId" clId="{E4B7EB47-BDF7-4C0A-8F21-017687593DE0}" dt="2026-04-30T02:13:51.967" v="477" actId="20577"/>
          <ac:spMkLst>
            <pc:docMk/>
            <pc:sldMk cId="1185646552" sldId="261"/>
            <ac:spMk id="14" creationId="{0F33203F-1BA6-5CC7-6DD6-C897FEED4640}"/>
          </ac:spMkLst>
        </pc:spChg>
        <pc:spChg chg="add mod">
          <ac:chgData name="Jackson Walker" userId="ee00f0ca683ea3ea" providerId="LiveId" clId="{E4B7EB47-BDF7-4C0A-8F21-017687593DE0}" dt="2026-04-30T02:14:05.546" v="496" actId="20577"/>
          <ac:spMkLst>
            <pc:docMk/>
            <pc:sldMk cId="1185646552" sldId="261"/>
            <ac:spMk id="15" creationId="{17BDDD58-8C89-710A-6D29-5938C125BE9C}"/>
          </ac:spMkLst>
        </pc:spChg>
        <pc:spChg chg="add mod">
          <ac:chgData name="Jackson Walker" userId="ee00f0ca683ea3ea" providerId="LiveId" clId="{E4B7EB47-BDF7-4C0A-8F21-017687593DE0}" dt="2026-04-30T02:14:10.087" v="500" actId="20577"/>
          <ac:spMkLst>
            <pc:docMk/>
            <pc:sldMk cId="1185646552" sldId="261"/>
            <ac:spMk id="16" creationId="{5E39D541-21B0-A2BE-C49C-0394F9563F0B}"/>
          </ac:spMkLst>
        </pc:spChg>
        <pc:spChg chg="add mod">
          <ac:chgData name="Jackson Walker" userId="ee00f0ca683ea3ea" providerId="LiveId" clId="{E4B7EB47-BDF7-4C0A-8F21-017687593DE0}" dt="2026-04-30T02:14:16.683" v="504" actId="20577"/>
          <ac:spMkLst>
            <pc:docMk/>
            <pc:sldMk cId="1185646552" sldId="261"/>
            <ac:spMk id="17" creationId="{4821A47D-5589-8B9E-25F3-640038953F47}"/>
          </ac:spMkLst>
        </pc:spChg>
        <pc:spChg chg="add mod">
          <ac:chgData name="Jackson Walker" userId="ee00f0ca683ea3ea" providerId="LiveId" clId="{E4B7EB47-BDF7-4C0A-8F21-017687593DE0}" dt="2026-04-30T02:14:26.619" v="512" actId="20577"/>
          <ac:spMkLst>
            <pc:docMk/>
            <pc:sldMk cId="1185646552" sldId="261"/>
            <ac:spMk id="18" creationId="{B7244F6B-901B-5168-9751-E74B9C3A449F}"/>
          </ac:spMkLst>
        </pc:spChg>
        <pc:spChg chg="add mod">
          <ac:chgData name="Jackson Walker" userId="ee00f0ca683ea3ea" providerId="LiveId" clId="{E4B7EB47-BDF7-4C0A-8F21-017687593DE0}" dt="2026-04-30T02:14:31.298" v="516" actId="20577"/>
          <ac:spMkLst>
            <pc:docMk/>
            <pc:sldMk cId="1185646552" sldId="261"/>
            <ac:spMk id="19" creationId="{99C0C907-70CC-3D0A-EC94-22DED045BF87}"/>
          </ac:spMkLst>
        </pc:spChg>
        <pc:spChg chg="add mod">
          <ac:chgData name="Jackson Walker" userId="ee00f0ca683ea3ea" providerId="LiveId" clId="{E4B7EB47-BDF7-4C0A-8F21-017687593DE0}" dt="2026-04-30T02:14:02.445" v="490" actId="20577"/>
          <ac:spMkLst>
            <pc:docMk/>
            <pc:sldMk cId="1185646552" sldId="261"/>
            <ac:spMk id="20" creationId="{48BFCE89-EBC4-720E-7C2B-7A2A6FD8C616}"/>
          </ac:spMkLst>
        </pc:spChg>
        <pc:spChg chg="add mod">
          <ac:chgData name="Jackson Walker" userId="ee00f0ca683ea3ea" providerId="LiveId" clId="{E4B7EB47-BDF7-4C0A-8F21-017687593DE0}" dt="2026-04-30T02:14:22.773" v="508" actId="20577"/>
          <ac:spMkLst>
            <pc:docMk/>
            <pc:sldMk cId="1185646552" sldId="261"/>
            <ac:spMk id="21" creationId="{C7B32656-4452-D8D7-D69E-2D98760207AE}"/>
          </ac:spMkLst>
        </pc:spChg>
        <pc:spChg chg="add mod">
          <ac:chgData name="Jackson Walker" userId="ee00f0ca683ea3ea" providerId="LiveId" clId="{E4B7EB47-BDF7-4C0A-8F21-017687593DE0}" dt="2026-04-30T02:15:43.858" v="529" actId="20577"/>
          <ac:spMkLst>
            <pc:docMk/>
            <pc:sldMk cId="1185646552" sldId="261"/>
            <ac:spMk id="22" creationId="{A6D9FDCA-EAA0-C749-21D1-6BC419973A49}"/>
          </ac:spMkLst>
        </pc:spChg>
        <pc:spChg chg="add mod">
          <ac:chgData name="Jackson Walker" userId="ee00f0ca683ea3ea" providerId="LiveId" clId="{E4B7EB47-BDF7-4C0A-8F21-017687593DE0}" dt="2026-04-30T02:16:12.587" v="537" actId="20577"/>
          <ac:spMkLst>
            <pc:docMk/>
            <pc:sldMk cId="1185646552" sldId="261"/>
            <ac:spMk id="23" creationId="{A1B4CD9F-98BA-2573-C422-D566015CBA13}"/>
          </ac:spMkLst>
        </pc:spChg>
        <pc:spChg chg="add mod">
          <ac:chgData name="Jackson Walker" userId="ee00f0ca683ea3ea" providerId="LiveId" clId="{E4B7EB47-BDF7-4C0A-8F21-017687593DE0}" dt="2026-04-30T02:16:20.439" v="541" actId="14100"/>
          <ac:spMkLst>
            <pc:docMk/>
            <pc:sldMk cId="1185646552" sldId="261"/>
            <ac:spMk id="24" creationId="{54DA510B-95F0-8622-B172-8672E725EFF2}"/>
          </ac:spMkLst>
        </pc:spChg>
        <pc:spChg chg="add mod">
          <ac:chgData name="Jackson Walker" userId="ee00f0ca683ea3ea" providerId="LiveId" clId="{E4B7EB47-BDF7-4C0A-8F21-017687593DE0}" dt="2026-04-30T02:26:59.912" v="652" actId="1076"/>
          <ac:spMkLst>
            <pc:docMk/>
            <pc:sldMk cId="1185646552" sldId="261"/>
            <ac:spMk id="41" creationId="{9FAB57F5-EE5F-E7E5-2A3D-5657AEFFC646}"/>
          </ac:spMkLst>
        </pc:spChg>
        <pc:spChg chg="add mod">
          <ac:chgData name="Jackson Walker" userId="ee00f0ca683ea3ea" providerId="LiveId" clId="{E4B7EB47-BDF7-4C0A-8F21-017687593DE0}" dt="2026-04-30T02:25:55.478" v="649" actId="20577"/>
          <ac:spMkLst>
            <pc:docMk/>
            <pc:sldMk cId="1185646552" sldId="261"/>
            <ac:spMk id="42" creationId="{8A869225-FEE3-7D9D-ABFD-E14B17498611}"/>
          </ac:spMkLst>
        </pc:spChg>
        <pc:spChg chg="add">
          <ac:chgData name="Jackson Walker" userId="ee00f0ca683ea3ea" providerId="LiveId" clId="{E4B7EB47-BDF7-4C0A-8F21-017687593DE0}" dt="2026-04-30T02:25:16.053" v="589"/>
          <ac:spMkLst>
            <pc:docMk/>
            <pc:sldMk cId="1185646552" sldId="261"/>
            <ac:spMk id="43" creationId="{0680A542-FB9C-B0A9-02AB-6B6A8296DC58}"/>
          </ac:spMkLst>
        </pc:spChg>
        <pc:picChg chg="add mod">
          <ac:chgData name="Jackson Walker" userId="ee00f0ca683ea3ea" providerId="LiveId" clId="{E4B7EB47-BDF7-4C0A-8F21-017687593DE0}" dt="2026-04-30T02:27:01.016" v="653" actId="1076"/>
          <ac:picMkLst>
            <pc:docMk/>
            <pc:sldMk cId="1185646552" sldId="261"/>
            <ac:picMk id="8" creationId="{F99E54C5-6068-B1DC-1DE0-2BC9E0B5E7D6}"/>
          </ac:picMkLst>
        </pc:picChg>
        <pc:cxnChg chg="add">
          <ac:chgData name="Jackson Walker" userId="ee00f0ca683ea3ea" providerId="LiveId" clId="{E4B7EB47-BDF7-4C0A-8F21-017687593DE0}" dt="2026-04-30T02:16:42.581" v="542" actId="11529"/>
          <ac:cxnSpMkLst>
            <pc:docMk/>
            <pc:sldMk cId="1185646552" sldId="261"/>
            <ac:cxnSpMk id="26" creationId="{90A83BBE-D49A-7626-3EDF-1F701FDA1185}"/>
          </ac:cxnSpMkLst>
        </pc:cxnChg>
        <pc:cxnChg chg="add">
          <ac:chgData name="Jackson Walker" userId="ee00f0ca683ea3ea" providerId="LiveId" clId="{E4B7EB47-BDF7-4C0A-8F21-017687593DE0}" dt="2026-04-30T02:16:54.211" v="543" actId="11529"/>
          <ac:cxnSpMkLst>
            <pc:docMk/>
            <pc:sldMk cId="1185646552" sldId="261"/>
            <ac:cxnSpMk id="28" creationId="{43242B60-18B6-6D94-CBB6-185C148B14F5}"/>
          </ac:cxnSpMkLst>
        </pc:cxnChg>
        <pc:cxnChg chg="add">
          <ac:chgData name="Jackson Walker" userId="ee00f0ca683ea3ea" providerId="LiveId" clId="{E4B7EB47-BDF7-4C0A-8F21-017687593DE0}" dt="2026-04-30T02:16:59.178" v="544" actId="11529"/>
          <ac:cxnSpMkLst>
            <pc:docMk/>
            <pc:sldMk cId="1185646552" sldId="261"/>
            <ac:cxnSpMk id="30" creationId="{D5EEF2EA-51F3-DAC6-E114-091645D62154}"/>
          </ac:cxnSpMkLst>
        </pc:cxnChg>
        <pc:cxnChg chg="add">
          <ac:chgData name="Jackson Walker" userId="ee00f0ca683ea3ea" providerId="LiveId" clId="{E4B7EB47-BDF7-4C0A-8F21-017687593DE0}" dt="2026-04-30T02:17:13.162" v="545" actId="11529"/>
          <ac:cxnSpMkLst>
            <pc:docMk/>
            <pc:sldMk cId="1185646552" sldId="261"/>
            <ac:cxnSpMk id="32" creationId="{E34E15D3-FEB6-076B-2369-80372B618104}"/>
          </ac:cxnSpMkLst>
        </pc:cxnChg>
        <pc:cxnChg chg="add">
          <ac:chgData name="Jackson Walker" userId="ee00f0ca683ea3ea" providerId="LiveId" clId="{E4B7EB47-BDF7-4C0A-8F21-017687593DE0}" dt="2026-04-30T02:17:21.769" v="546" actId="11529"/>
          <ac:cxnSpMkLst>
            <pc:docMk/>
            <pc:sldMk cId="1185646552" sldId="261"/>
            <ac:cxnSpMk id="34" creationId="{F29A0574-F935-F4E9-35DB-187B4A17E462}"/>
          </ac:cxnSpMkLst>
        </pc:cxnChg>
        <pc:cxnChg chg="add">
          <ac:chgData name="Jackson Walker" userId="ee00f0ca683ea3ea" providerId="LiveId" clId="{E4B7EB47-BDF7-4C0A-8F21-017687593DE0}" dt="2026-04-30T02:17:30.506" v="547" actId="11529"/>
          <ac:cxnSpMkLst>
            <pc:docMk/>
            <pc:sldMk cId="1185646552" sldId="261"/>
            <ac:cxnSpMk id="36" creationId="{096BE9DE-F143-B7E0-C84A-5C00234284B9}"/>
          </ac:cxnSpMkLst>
        </pc:cxnChg>
        <pc:cxnChg chg="add">
          <ac:chgData name="Jackson Walker" userId="ee00f0ca683ea3ea" providerId="LiveId" clId="{E4B7EB47-BDF7-4C0A-8F21-017687593DE0}" dt="2026-04-30T02:17:35.723" v="548" actId="11529"/>
          <ac:cxnSpMkLst>
            <pc:docMk/>
            <pc:sldMk cId="1185646552" sldId="261"/>
            <ac:cxnSpMk id="38" creationId="{786FB9FB-01BC-6671-944C-311E075E3047}"/>
          </ac:cxnSpMkLst>
        </pc:cxnChg>
        <pc:cxnChg chg="add">
          <ac:chgData name="Jackson Walker" userId="ee00f0ca683ea3ea" providerId="LiveId" clId="{E4B7EB47-BDF7-4C0A-8F21-017687593DE0}" dt="2026-04-30T02:17:40.160" v="549" actId="11529"/>
          <ac:cxnSpMkLst>
            <pc:docMk/>
            <pc:sldMk cId="1185646552" sldId="261"/>
            <ac:cxnSpMk id="40" creationId="{214AA26E-97BB-0E46-AE1C-4FE33C9FEAC5}"/>
          </ac:cxnSpMkLst>
        </pc:cxnChg>
      </pc:sldChg>
      <pc:sldChg chg="addSp modSp new mod">
        <pc:chgData name="Jackson Walker" userId="ee00f0ca683ea3ea" providerId="LiveId" clId="{E4B7EB47-BDF7-4C0A-8F21-017687593DE0}" dt="2026-04-30T23:42:07.222" v="1653" actId="20577"/>
        <pc:sldMkLst>
          <pc:docMk/>
          <pc:sldMk cId="1540979122" sldId="262"/>
        </pc:sldMkLst>
        <pc:spChg chg="mod">
          <ac:chgData name="Jackson Walker" userId="ee00f0ca683ea3ea" providerId="LiveId" clId="{E4B7EB47-BDF7-4C0A-8F21-017687593DE0}" dt="2026-04-30T02:29:51.765" v="673" actId="20577"/>
          <ac:spMkLst>
            <pc:docMk/>
            <pc:sldMk cId="1540979122" sldId="262"/>
            <ac:spMk id="2" creationId="{52E570FC-A2E0-6E2C-3547-D9979F802147}"/>
          </ac:spMkLst>
        </pc:spChg>
        <pc:spChg chg="add mod">
          <ac:chgData name="Jackson Walker" userId="ee00f0ca683ea3ea" providerId="LiveId" clId="{E4B7EB47-BDF7-4C0A-8F21-017687593DE0}" dt="2026-04-30T23:42:07.222" v="1653" actId="20577"/>
          <ac:spMkLst>
            <pc:docMk/>
            <pc:sldMk cId="1540979122" sldId="262"/>
            <ac:spMk id="3" creationId="{23E164EA-AC7C-CE54-1E7D-7B317B22FF5B}"/>
          </ac:spMkLst>
        </pc:spChg>
        <pc:spChg chg="add">
          <ac:chgData name="Jackson Walker" userId="ee00f0ca683ea3ea" providerId="LiveId" clId="{E4B7EB47-BDF7-4C0A-8F21-017687593DE0}" dt="2026-04-30T02:31:09.398" v="675"/>
          <ac:spMkLst>
            <pc:docMk/>
            <pc:sldMk cId="1540979122" sldId="262"/>
            <ac:spMk id="4" creationId="{A27D19B4-24C5-0FE8-8AD5-9B85E284BE29}"/>
          </ac:spMkLst>
        </pc:spChg>
        <pc:picChg chg="add mod">
          <ac:chgData name="Jackson Walker" userId="ee00f0ca683ea3ea" providerId="LiveId" clId="{E4B7EB47-BDF7-4C0A-8F21-017687593DE0}" dt="2026-04-30T02:37:25.546" v="692" actId="1076"/>
          <ac:picMkLst>
            <pc:docMk/>
            <pc:sldMk cId="1540979122" sldId="262"/>
            <ac:picMk id="6" creationId="{41A3DE72-3327-D690-2C60-AED14D936D73}"/>
          </ac:picMkLst>
        </pc:picChg>
        <pc:picChg chg="add mod">
          <ac:chgData name="Jackson Walker" userId="ee00f0ca683ea3ea" providerId="LiveId" clId="{E4B7EB47-BDF7-4C0A-8F21-017687593DE0}" dt="2026-04-30T02:37:31.440" v="694" actId="1076"/>
          <ac:picMkLst>
            <pc:docMk/>
            <pc:sldMk cId="1540979122" sldId="262"/>
            <ac:picMk id="8" creationId="{CB4B7E2A-34DE-5C3B-7979-5F5FD4C9E1FF}"/>
          </ac:picMkLst>
        </pc:picChg>
        <pc:picChg chg="add mod">
          <ac:chgData name="Jackson Walker" userId="ee00f0ca683ea3ea" providerId="LiveId" clId="{E4B7EB47-BDF7-4C0A-8F21-017687593DE0}" dt="2026-04-30T02:37:29.114" v="693" actId="1076"/>
          <ac:picMkLst>
            <pc:docMk/>
            <pc:sldMk cId="1540979122" sldId="262"/>
            <ac:picMk id="10" creationId="{E2F6A92B-67FF-6F72-F6B2-0B743772EA4D}"/>
          </ac:picMkLst>
        </pc:picChg>
      </pc:sldChg>
      <pc:sldChg chg="addSp delSp modSp new mod">
        <pc:chgData name="Jackson Walker" userId="ee00f0ca683ea3ea" providerId="LiveId" clId="{E4B7EB47-BDF7-4C0A-8F21-017687593DE0}" dt="2026-05-01T01:50:50.831" v="1781" actId="20577"/>
        <pc:sldMkLst>
          <pc:docMk/>
          <pc:sldMk cId="3132208159" sldId="263"/>
        </pc:sldMkLst>
        <pc:spChg chg="mod">
          <ac:chgData name="Jackson Walker" userId="ee00f0ca683ea3ea" providerId="LiveId" clId="{E4B7EB47-BDF7-4C0A-8F21-017687593DE0}" dt="2026-04-30T02:52:34.449" v="861" actId="1076"/>
          <ac:spMkLst>
            <pc:docMk/>
            <pc:sldMk cId="3132208159" sldId="263"/>
            <ac:spMk id="2" creationId="{A9FCAAFB-CC0D-76D6-1E26-B05B8480C647}"/>
          </ac:spMkLst>
        </pc:spChg>
        <pc:spChg chg="add mod">
          <ac:chgData name="Jackson Walker" userId="ee00f0ca683ea3ea" providerId="LiveId" clId="{E4B7EB47-BDF7-4C0A-8F21-017687593DE0}" dt="2026-05-01T01:49:58.583" v="1698" actId="1076"/>
          <ac:spMkLst>
            <pc:docMk/>
            <pc:sldMk cId="3132208159" sldId="263"/>
            <ac:spMk id="3" creationId="{9592C4D6-B1C9-2786-580C-E3EDF7744C48}"/>
          </ac:spMkLst>
        </pc:spChg>
        <pc:spChg chg="add del mod">
          <ac:chgData name="Jackson Walker" userId="ee00f0ca683ea3ea" providerId="LiveId" clId="{E4B7EB47-BDF7-4C0A-8F21-017687593DE0}" dt="2026-05-01T01:50:01.438" v="1699" actId="1076"/>
          <ac:spMkLst>
            <pc:docMk/>
            <pc:sldMk cId="3132208159" sldId="263"/>
            <ac:spMk id="4" creationId="{845E32D9-5EEF-AE76-676F-8A00399110C3}"/>
          </ac:spMkLst>
        </pc:spChg>
        <pc:spChg chg="add mod">
          <ac:chgData name="Jackson Walker" userId="ee00f0ca683ea3ea" providerId="LiveId" clId="{E4B7EB47-BDF7-4C0A-8F21-017687593DE0}" dt="2026-05-01T01:50:36.711" v="1764" actId="14100"/>
          <ac:spMkLst>
            <pc:docMk/>
            <pc:sldMk cId="3132208159" sldId="263"/>
            <ac:spMk id="5" creationId="{36AF67C9-1DFF-DDB7-959D-6CD9B99776D6}"/>
          </ac:spMkLst>
        </pc:spChg>
        <pc:spChg chg="add del mod">
          <ac:chgData name="Jackson Walker" userId="ee00f0ca683ea3ea" providerId="LiveId" clId="{E4B7EB47-BDF7-4C0A-8F21-017687593DE0}" dt="2026-04-30T02:50:37.359" v="847" actId="478"/>
          <ac:spMkLst>
            <pc:docMk/>
            <pc:sldMk cId="3132208159" sldId="263"/>
            <ac:spMk id="5" creationId="{F6CE4ADE-4A0E-324F-ED8F-4CBA6FA78AC1}"/>
          </ac:spMkLst>
        </pc:spChg>
        <pc:spChg chg="add mod">
          <ac:chgData name="Jackson Walker" userId="ee00f0ca683ea3ea" providerId="LiveId" clId="{E4B7EB47-BDF7-4C0A-8F21-017687593DE0}" dt="2026-05-01T01:50:50.831" v="1781" actId="20577"/>
          <ac:spMkLst>
            <pc:docMk/>
            <pc:sldMk cId="3132208159" sldId="263"/>
            <ac:spMk id="6" creationId="{90CCA564-C74F-96BE-0341-A7C1D8E778A7}"/>
          </ac:spMkLst>
        </pc:spChg>
        <pc:spChg chg="add del mod">
          <ac:chgData name="Jackson Walker" userId="ee00f0ca683ea3ea" providerId="LiveId" clId="{E4B7EB47-BDF7-4C0A-8F21-017687593DE0}" dt="2026-04-30T02:50:42.115" v="850" actId="478"/>
          <ac:spMkLst>
            <pc:docMk/>
            <pc:sldMk cId="3132208159" sldId="263"/>
            <ac:spMk id="6" creationId="{AE13603E-3666-6963-DAF2-CBD1F65D1B86}"/>
          </ac:spMkLst>
        </pc:spChg>
        <pc:spChg chg="add del mod">
          <ac:chgData name="Jackson Walker" userId="ee00f0ca683ea3ea" providerId="LiveId" clId="{E4B7EB47-BDF7-4C0A-8F21-017687593DE0}" dt="2026-04-30T02:50:44.784" v="853" actId="478"/>
          <ac:spMkLst>
            <pc:docMk/>
            <pc:sldMk cId="3132208159" sldId="263"/>
            <ac:spMk id="7" creationId="{1B13E3D5-447F-7176-C0D8-ACC8EF2D9ECB}"/>
          </ac:spMkLst>
        </pc:spChg>
        <pc:spChg chg="add del mod">
          <ac:chgData name="Jackson Walker" userId="ee00f0ca683ea3ea" providerId="LiveId" clId="{E4B7EB47-BDF7-4C0A-8F21-017687593DE0}" dt="2026-04-30T02:50:46.289" v="855" actId="478"/>
          <ac:spMkLst>
            <pc:docMk/>
            <pc:sldMk cId="3132208159" sldId="263"/>
            <ac:spMk id="8" creationId="{1F80FF59-50BB-3039-838A-A53F334F4B7F}"/>
          </ac:spMkLst>
        </pc:spChg>
        <pc:spChg chg="add mod">
          <ac:chgData name="Jackson Walker" userId="ee00f0ca683ea3ea" providerId="LiveId" clId="{E4B7EB47-BDF7-4C0A-8F21-017687593DE0}" dt="2026-04-30T02:50:14.404" v="842" actId="1076"/>
          <ac:spMkLst>
            <pc:docMk/>
            <pc:sldMk cId="3132208159" sldId="263"/>
            <ac:spMk id="16" creationId="{027E38AD-3363-9CA7-65FC-A9BC6D00F5B4}"/>
          </ac:spMkLst>
        </pc:spChg>
        <pc:picChg chg="add mod">
          <ac:chgData name="Jackson Walker" userId="ee00f0ca683ea3ea" providerId="LiveId" clId="{E4B7EB47-BDF7-4C0A-8F21-017687593DE0}" dt="2026-04-30T02:50:11.672" v="841" actId="1076"/>
          <ac:picMkLst>
            <pc:docMk/>
            <pc:sldMk cId="3132208159" sldId="263"/>
            <ac:picMk id="21" creationId="{34B81327-E9D0-C713-147B-4B6D5ADD6A11}"/>
          </ac:picMkLst>
        </pc:picChg>
        <pc:picChg chg="add mod">
          <ac:chgData name="Jackson Walker" userId="ee00f0ca683ea3ea" providerId="LiveId" clId="{E4B7EB47-BDF7-4C0A-8F21-017687593DE0}" dt="2026-04-30T02:52:49.817" v="867" actId="14100"/>
          <ac:picMkLst>
            <pc:docMk/>
            <pc:sldMk cId="3132208159" sldId="263"/>
            <ac:picMk id="25" creationId="{51F6D2A8-90ED-FF6F-D2C9-4E8E79BE5E17}"/>
          </ac:picMkLst>
        </pc:picChg>
        <pc:cxnChg chg="add del mod">
          <ac:chgData name="Jackson Walker" userId="ee00f0ca683ea3ea" providerId="LiveId" clId="{E4B7EB47-BDF7-4C0A-8F21-017687593DE0}" dt="2026-04-30T02:50:43.164" v="851" actId="478"/>
          <ac:cxnSpMkLst>
            <pc:docMk/>
            <pc:sldMk cId="3132208159" sldId="263"/>
            <ac:cxnSpMk id="10" creationId="{B40019E8-6969-F3DA-5DF4-4F92A8BE91E6}"/>
          </ac:cxnSpMkLst>
        </pc:cxnChg>
        <pc:cxnChg chg="add del mod">
          <ac:chgData name="Jackson Walker" userId="ee00f0ca683ea3ea" providerId="LiveId" clId="{E4B7EB47-BDF7-4C0A-8F21-017687593DE0}" dt="2026-04-30T02:50:44.190" v="852" actId="478"/>
          <ac:cxnSpMkLst>
            <pc:docMk/>
            <pc:sldMk cId="3132208159" sldId="263"/>
            <ac:cxnSpMk id="13" creationId="{9A1FE944-66BE-D860-8013-B1223569D300}"/>
          </ac:cxnSpMkLst>
        </pc:cxnChg>
        <pc:cxnChg chg="add del mod">
          <ac:chgData name="Jackson Walker" userId="ee00f0ca683ea3ea" providerId="LiveId" clId="{E4B7EB47-BDF7-4C0A-8F21-017687593DE0}" dt="2026-04-30T02:50:45.750" v="854" actId="478"/>
          <ac:cxnSpMkLst>
            <pc:docMk/>
            <pc:sldMk cId="3132208159" sldId="263"/>
            <ac:cxnSpMk id="15" creationId="{1AA93AF0-D642-0196-E31F-BD17943CDDF2}"/>
          </ac:cxnSpMkLst>
        </pc:cxnChg>
        <pc:cxnChg chg="add mod ord">
          <ac:chgData name="Jackson Walker" userId="ee00f0ca683ea3ea" providerId="LiveId" clId="{E4B7EB47-BDF7-4C0A-8F21-017687593DE0}" dt="2026-04-30T02:50:29.362" v="845" actId="166"/>
          <ac:cxnSpMkLst>
            <pc:docMk/>
            <pc:sldMk cId="3132208159" sldId="263"/>
            <ac:cxnSpMk id="18" creationId="{ED7B84B0-477F-DFDF-2AA0-C3886F6C2A61}"/>
          </ac:cxnSpMkLst>
        </pc:cxnChg>
      </pc:sldChg>
      <pc:sldChg chg="addSp delSp modSp new mod">
        <pc:chgData name="Jackson Walker" userId="ee00f0ca683ea3ea" providerId="LiveId" clId="{E4B7EB47-BDF7-4C0A-8F21-017687593DE0}" dt="2026-05-01T01:27:48.938" v="1681" actId="20577"/>
        <pc:sldMkLst>
          <pc:docMk/>
          <pc:sldMk cId="663588668" sldId="264"/>
        </pc:sldMkLst>
        <pc:spChg chg="mod">
          <ac:chgData name="Jackson Walker" userId="ee00f0ca683ea3ea" providerId="LiveId" clId="{E4B7EB47-BDF7-4C0A-8F21-017687593DE0}" dt="2026-04-30T02:59:11.857" v="918" actId="1076"/>
          <ac:spMkLst>
            <pc:docMk/>
            <pc:sldMk cId="663588668" sldId="264"/>
            <ac:spMk id="2" creationId="{1F2D4EB2-E2AD-4859-7A83-817BC9B50B3A}"/>
          </ac:spMkLst>
        </pc:spChg>
        <pc:spChg chg="add mod">
          <ac:chgData name="Jackson Walker" userId="ee00f0ca683ea3ea" providerId="LiveId" clId="{E4B7EB47-BDF7-4C0A-8F21-017687593DE0}" dt="2026-04-30T02:59:18.584" v="920" actId="1076"/>
          <ac:spMkLst>
            <pc:docMk/>
            <pc:sldMk cId="663588668" sldId="264"/>
            <ac:spMk id="6" creationId="{2A4BA5A6-17C7-DB4F-B404-661AC605D9BF}"/>
          </ac:spMkLst>
        </pc:spChg>
        <pc:spChg chg="add mod">
          <ac:chgData name="Jackson Walker" userId="ee00f0ca683ea3ea" providerId="LiveId" clId="{E4B7EB47-BDF7-4C0A-8F21-017687593DE0}" dt="2026-05-01T01:27:48.938" v="1681" actId="20577"/>
          <ac:spMkLst>
            <pc:docMk/>
            <pc:sldMk cId="663588668" sldId="264"/>
            <ac:spMk id="13" creationId="{DB0475E7-9212-BD14-054D-410B81B9A050}"/>
          </ac:spMkLst>
        </pc:spChg>
        <pc:graphicFrameChg chg="add mod modGraphic">
          <ac:chgData name="Jackson Walker" userId="ee00f0ca683ea3ea" providerId="LiveId" clId="{E4B7EB47-BDF7-4C0A-8F21-017687593DE0}" dt="2026-04-30T02:59:16.482" v="919" actId="1076"/>
          <ac:graphicFrameMkLst>
            <pc:docMk/>
            <pc:sldMk cId="663588668" sldId="264"/>
            <ac:graphicFrameMk id="3" creationId="{EFFA3718-8C5C-7FE8-C44D-CE83429E6302}"/>
          </ac:graphicFrameMkLst>
        </pc:graphicFrameChg>
        <pc:picChg chg="add mod">
          <ac:chgData name="Jackson Walker" userId="ee00f0ca683ea3ea" providerId="LiveId" clId="{E4B7EB47-BDF7-4C0A-8F21-017687593DE0}" dt="2026-04-30T02:57:29.177" v="885" actId="1076"/>
          <ac:picMkLst>
            <pc:docMk/>
            <pc:sldMk cId="663588668" sldId="264"/>
            <ac:picMk id="5" creationId="{8922F9A3-E4AB-7716-D891-7FD81A784458}"/>
          </ac:picMkLst>
        </pc:picChg>
        <pc:picChg chg="add del mod">
          <ac:chgData name="Jackson Walker" userId="ee00f0ca683ea3ea" providerId="LiveId" clId="{E4B7EB47-BDF7-4C0A-8F21-017687593DE0}" dt="2026-05-01T01:25:58.589" v="1654" actId="478"/>
          <ac:picMkLst>
            <pc:docMk/>
            <pc:sldMk cId="663588668" sldId="264"/>
            <ac:picMk id="7" creationId="{202CCFAE-F69B-61B2-F50B-AB95178AE873}"/>
          </ac:picMkLst>
        </pc:picChg>
        <pc:picChg chg="add del mod">
          <ac:chgData name="Jackson Walker" userId="ee00f0ca683ea3ea" providerId="LiveId" clId="{E4B7EB47-BDF7-4C0A-8F21-017687593DE0}" dt="2026-04-30T23:26:41.405" v="1647" actId="478"/>
          <ac:picMkLst>
            <pc:docMk/>
            <pc:sldMk cId="663588668" sldId="264"/>
            <ac:picMk id="8" creationId="{9D8B8F83-CC02-05CC-2A99-ACD566329E5F}"/>
          </ac:picMkLst>
        </pc:picChg>
        <pc:picChg chg="add mod">
          <ac:chgData name="Jackson Walker" userId="ee00f0ca683ea3ea" providerId="LiveId" clId="{E4B7EB47-BDF7-4C0A-8F21-017687593DE0}" dt="2026-05-01T01:26:32.494" v="1661" actId="1076"/>
          <ac:picMkLst>
            <pc:docMk/>
            <pc:sldMk cId="663588668" sldId="264"/>
            <ac:picMk id="10" creationId="{41CC2D5D-09E7-A27B-23D4-DD40893A18CC}"/>
          </ac:picMkLst>
        </pc:picChg>
        <pc:cxnChg chg="add">
          <ac:chgData name="Jackson Walker" userId="ee00f0ca683ea3ea" providerId="LiveId" clId="{E4B7EB47-BDF7-4C0A-8F21-017687593DE0}" dt="2026-05-01T01:26:38.218" v="1662" actId="11529"/>
          <ac:cxnSpMkLst>
            <pc:docMk/>
            <pc:sldMk cId="663588668" sldId="264"/>
            <ac:cxnSpMk id="12" creationId="{3937E62B-7EC9-4340-B2F7-0914BC515117}"/>
          </ac:cxnSpMkLst>
        </pc:cxnChg>
      </pc:sldChg>
      <pc:sldChg chg="addSp delSp modSp new mod">
        <pc:chgData name="Jackson Walker" userId="ee00f0ca683ea3ea" providerId="LiveId" clId="{E4B7EB47-BDF7-4C0A-8F21-017687593DE0}" dt="2026-04-30T03:08:13.570" v="1248" actId="14100"/>
        <pc:sldMkLst>
          <pc:docMk/>
          <pc:sldMk cId="1818525898" sldId="265"/>
        </pc:sldMkLst>
        <pc:spChg chg="mod">
          <ac:chgData name="Jackson Walker" userId="ee00f0ca683ea3ea" providerId="LiveId" clId="{E4B7EB47-BDF7-4C0A-8F21-017687593DE0}" dt="2026-04-30T03:08:02.450" v="1243" actId="1076"/>
          <ac:spMkLst>
            <pc:docMk/>
            <pc:sldMk cId="1818525898" sldId="265"/>
            <ac:spMk id="2" creationId="{A0F66F45-37D7-7240-0176-5A957F8F67A9}"/>
          </ac:spMkLst>
        </pc:spChg>
        <pc:spChg chg="add mod">
          <ac:chgData name="Jackson Walker" userId="ee00f0ca683ea3ea" providerId="LiveId" clId="{E4B7EB47-BDF7-4C0A-8F21-017687593DE0}" dt="2026-04-30T03:08:04.481" v="1244" actId="1076"/>
          <ac:spMkLst>
            <pc:docMk/>
            <pc:sldMk cId="1818525898" sldId="265"/>
            <ac:spMk id="3" creationId="{048BA205-5C9A-7A6E-AF15-2C09684431F2}"/>
          </ac:spMkLst>
        </pc:spChg>
        <pc:spChg chg="add">
          <ac:chgData name="Jackson Walker" userId="ee00f0ca683ea3ea" providerId="LiveId" clId="{E4B7EB47-BDF7-4C0A-8F21-017687593DE0}" dt="2026-04-30T03:00:45.845" v="934"/>
          <ac:spMkLst>
            <pc:docMk/>
            <pc:sldMk cId="1818525898" sldId="265"/>
            <ac:spMk id="4" creationId="{289882BD-4FB1-1A3D-5DAB-9914C377451C}"/>
          </ac:spMkLst>
        </pc:spChg>
        <pc:spChg chg="add">
          <ac:chgData name="Jackson Walker" userId="ee00f0ca683ea3ea" providerId="LiveId" clId="{E4B7EB47-BDF7-4C0A-8F21-017687593DE0}" dt="2026-04-30T03:00:55.533" v="935"/>
          <ac:spMkLst>
            <pc:docMk/>
            <pc:sldMk cId="1818525898" sldId="265"/>
            <ac:spMk id="5" creationId="{552888B5-9327-A4F7-B99E-6C440039BC4D}"/>
          </ac:spMkLst>
        </pc:spChg>
        <pc:picChg chg="add mod">
          <ac:chgData name="Jackson Walker" userId="ee00f0ca683ea3ea" providerId="LiveId" clId="{E4B7EB47-BDF7-4C0A-8F21-017687593DE0}" dt="2026-04-30T03:08:13.570" v="1248" actId="14100"/>
          <ac:picMkLst>
            <pc:docMk/>
            <pc:sldMk cId="1818525898" sldId="265"/>
            <ac:picMk id="7" creationId="{359D75C3-9949-DF8F-3301-C3EF13E57CD0}"/>
          </ac:picMkLst>
        </pc:picChg>
        <pc:picChg chg="add del mod">
          <ac:chgData name="Jackson Walker" userId="ee00f0ca683ea3ea" providerId="LiveId" clId="{E4B7EB47-BDF7-4C0A-8F21-017687593DE0}" dt="2026-04-30T03:06:40.732" v="1231" actId="478"/>
          <ac:picMkLst>
            <pc:docMk/>
            <pc:sldMk cId="1818525898" sldId="265"/>
            <ac:picMk id="8" creationId="{2F9D61C9-5BF4-09CD-037F-0BA643DB3919}"/>
          </ac:picMkLst>
        </pc:picChg>
        <pc:picChg chg="add del mod">
          <ac:chgData name="Jackson Walker" userId="ee00f0ca683ea3ea" providerId="LiveId" clId="{E4B7EB47-BDF7-4C0A-8F21-017687593DE0}" dt="2026-04-30T03:07:23.553" v="1236" actId="478"/>
          <ac:picMkLst>
            <pc:docMk/>
            <pc:sldMk cId="1818525898" sldId="265"/>
            <ac:picMk id="10" creationId="{2F8BB0CA-3040-AB58-EFB7-4724A1A5E976}"/>
          </ac:picMkLst>
        </pc:picChg>
        <pc:picChg chg="add mod">
          <ac:chgData name="Jackson Walker" userId="ee00f0ca683ea3ea" providerId="LiveId" clId="{E4B7EB47-BDF7-4C0A-8F21-017687593DE0}" dt="2026-04-30T03:08:08.562" v="1246" actId="1076"/>
          <ac:picMkLst>
            <pc:docMk/>
            <pc:sldMk cId="1818525898" sldId="265"/>
            <ac:picMk id="6148" creationId="{E918394D-3072-5C8F-B3CD-D9E5A3A957DF}"/>
          </ac:picMkLst>
        </pc:picChg>
      </pc:sldChg>
      <pc:sldChg chg="addSp delSp modSp new mod">
        <pc:chgData name="Jackson Walker" userId="ee00f0ca683ea3ea" providerId="LiveId" clId="{E4B7EB47-BDF7-4C0A-8F21-017687593DE0}" dt="2026-05-01T01:31:29.428" v="1697" actId="20577"/>
        <pc:sldMkLst>
          <pc:docMk/>
          <pc:sldMk cId="2397595630" sldId="266"/>
        </pc:sldMkLst>
        <pc:spChg chg="mod">
          <ac:chgData name="Jackson Walker" userId="ee00f0ca683ea3ea" providerId="LiveId" clId="{E4B7EB47-BDF7-4C0A-8F21-017687593DE0}" dt="2026-04-30T03:11:15.069" v="1299" actId="20577"/>
          <ac:spMkLst>
            <pc:docMk/>
            <pc:sldMk cId="2397595630" sldId="266"/>
            <ac:spMk id="2" creationId="{92B05445-03EE-C605-FA8B-8D75EC9659C3}"/>
          </ac:spMkLst>
        </pc:spChg>
        <pc:spChg chg="add mod">
          <ac:chgData name="Jackson Walker" userId="ee00f0ca683ea3ea" providerId="LiveId" clId="{E4B7EB47-BDF7-4C0A-8F21-017687593DE0}" dt="2026-04-30T03:24:54.097" v="1368" actId="1076"/>
          <ac:spMkLst>
            <pc:docMk/>
            <pc:sldMk cId="2397595630" sldId="266"/>
            <ac:spMk id="3" creationId="{DD751648-15E2-B54A-E06E-C04DCDEB8C81}"/>
          </ac:spMkLst>
        </pc:spChg>
        <pc:spChg chg="add mod">
          <ac:chgData name="Jackson Walker" userId="ee00f0ca683ea3ea" providerId="LiveId" clId="{E4B7EB47-BDF7-4C0A-8F21-017687593DE0}" dt="2026-04-30T03:24:52.138" v="1367" actId="1076"/>
          <ac:spMkLst>
            <pc:docMk/>
            <pc:sldMk cId="2397595630" sldId="266"/>
            <ac:spMk id="4" creationId="{8E1D821D-D04E-13D2-4972-9397209AE355}"/>
          </ac:spMkLst>
        </pc:spChg>
        <pc:spChg chg="add del mod">
          <ac:chgData name="Jackson Walker" userId="ee00f0ca683ea3ea" providerId="LiveId" clId="{E4B7EB47-BDF7-4C0A-8F21-017687593DE0}" dt="2026-04-30T03:25:45.776" v="1413" actId="478"/>
          <ac:spMkLst>
            <pc:docMk/>
            <pc:sldMk cId="2397595630" sldId="266"/>
            <ac:spMk id="5" creationId="{3479A86B-7040-5411-D6F5-A82AAD103356}"/>
          </ac:spMkLst>
        </pc:spChg>
        <pc:spChg chg="add mod">
          <ac:chgData name="Jackson Walker" userId="ee00f0ca683ea3ea" providerId="LiveId" clId="{E4B7EB47-BDF7-4C0A-8F21-017687593DE0}" dt="2026-04-30T03:26:46.673" v="1467" actId="1076"/>
          <ac:spMkLst>
            <pc:docMk/>
            <pc:sldMk cId="2397595630" sldId="266"/>
            <ac:spMk id="6" creationId="{8DB4BF3A-680A-2B9B-62F6-032F80B09B09}"/>
          </ac:spMkLst>
        </pc:spChg>
        <pc:spChg chg="add mod">
          <ac:chgData name="Jackson Walker" userId="ee00f0ca683ea3ea" providerId="LiveId" clId="{E4B7EB47-BDF7-4C0A-8F21-017687593DE0}" dt="2026-04-30T03:26:49.419" v="1468" actId="1076"/>
          <ac:spMkLst>
            <pc:docMk/>
            <pc:sldMk cId="2397595630" sldId="266"/>
            <ac:spMk id="7" creationId="{3E02A3A3-E7D1-ED24-6A86-F906DDC7F7E7}"/>
          </ac:spMkLst>
        </pc:spChg>
        <pc:spChg chg="add mod">
          <ac:chgData name="Jackson Walker" userId="ee00f0ca683ea3ea" providerId="LiveId" clId="{E4B7EB47-BDF7-4C0A-8F21-017687593DE0}" dt="2026-05-01T01:31:10.894" v="1693" actId="20577"/>
          <ac:spMkLst>
            <pc:docMk/>
            <pc:sldMk cId="2397595630" sldId="266"/>
            <ac:spMk id="8" creationId="{D8A4F158-254A-4CE2-0CF3-4693A6C02F5A}"/>
          </ac:spMkLst>
        </pc:spChg>
        <pc:spChg chg="add mod">
          <ac:chgData name="Jackson Walker" userId="ee00f0ca683ea3ea" providerId="LiveId" clId="{E4B7EB47-BDF7-4C0A-8F21-017687593DE0}" dt="2026-05-01T01:31:29.428" v="1697" actId="20577"/>
          <ac:spMkLst>
            <pc:docMk/>
            <pc:sldMk cId="2397595630" sldId="266"/>
            <ac:spMk id="9" creationId="{AA3A6F24-395B-8447-0CDB-90C45EA90777}"/>
          </ac:spMkLst>
        </pc:spChg>
        <pc:spChg chg="add mod">
          <ac:chgData name="Jackson Walker" userId="ee00f0ca683ea3ea" providerId="LiveId" clId="{E4B7EB47-BDF7-4C0A-8F21-017687593DE0}" dt="2026-04-30T03:36:28.132" v="1567" actId="1076"/>
          <ac:spMkLst>
            <pc:docMk/>
            <pc:sldMk cId="2397595630" sldId="266"/>
            <ac:spMk id="10" creationId="{30154BCC-A6BF-375D-E1D4-FDEEECFC29AD}"/>
          </ac:spMkLst>
        </pc:spChg>
        <pc:spChg chg="add mod">
          <ac:chgData name="Jackson Walker" userId="ee00f0ca683ea3ea" providerId="LiveId" clId="{E4B7EB47-BDF7-4C0A-8F21-017687593DE0}" dt="2026-04-30T03:36:30.297" v="1568" actId="1076"/>
          <ac:spMkLst>
            <pc:docMk/>
            <pc:sldMk cId="2397595630" sldId="266"/>
            <ac:spMk id="11" creationId="{72042311-25EF-C249-547A-BF82F1858C3B}"/>
          </ac:spMkLst>
        </pc:spChg>
        <pc:spChg chg="add mod">
          <ac:chgData name="Jackson Walker" userId="ee00f0ca683ea3ea" providerId="LiveId" clId="{E4B7EB47-BDF7-4C0A-8F21-017687593DE0}" dt="2026-04-30T03:37:00.551" v="1601" actId="20577"/>
          <ac:spMkLst>
            <pc:docMk/>
            <pc:sldMk cId="2397595630" sldId="266"/>
            <ac:spMk id="12" creationId="{66E58D63-BCA4-2FF7-3660-708362C0D1F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1D9E-6B97-9C4F-FCE7-7B3DA23C2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8628F-EDA4-E6C8-E0DF-60A6BB47F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42694-B772-45C0-0259-1D02F8FFE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89A69-BED1-91D3-CFA0-1AD6E5965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5BAA2-9292-1D2E-E38F-4C5175D2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8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7C787-7F53-1DB0-1E47-331934AD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24AF3-B67B-95B5-2821-762217512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29862-44AC-2CD9-AB8B-97ED9EFFB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73941-08CF-79C5-48F2-690C0917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3063-7814-FA52-477F-48E41C0DB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24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D671BF-FD30-C23E-A96C-F19CACCC9A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E35F6-81BD-40ED-5FCB-A0A2E9283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625B4-56EF-107B-22BE-1393834D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DD64B-4DEF-3320-6A11-0D10A87DD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9DAF0-0D8F-6A4A-1A1E-950B7AC1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1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A883F-E27E-18AC-408B-6272652EF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ABD22-9226-EBCC-FFD0-CC9AB1B46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E322B-B549-928C-93AF-F3E11D8E3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2B736-CEDC-9DC2-FE9D-E96F16463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E194-A812-CCF2-A7AD-4E4977DF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9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E11A8-FD3F-4F1B-2E7E-553C2853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EDF08-A825-545E-3551-EA09F4914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6F9C9-5BCA-D39B-569E-8A4DD3BD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2B2F6-89DC-9BE4-0547-EBE120DC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98116-7261-F8B0-64E1-02744F7F0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6771C-F476-7378-3D80-5589E61D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68DAA-3779-2E9F-97DC-0F429C0F9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91075-8401-F934-B1F4-E85F21C37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564FC-330F-FF50-CE96-760A9857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FF75E-8B7A-9F20-4E5E-313A729AA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01AB2-E39E-C293-FE0C-BAAAA3CBE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9971E-95F3-92DB-06BF-987671499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EE9C2-E5FC-6FBF-3C6F-BCCAB415B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D1FD2-882B-EBE3-9366-51DF120F6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4FA08-5211-EFD8-A240-CC69CE667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8EB0F-2CB1-1D66-44F2-57089E3DC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DF702A-C139-6E91-66D9-0821F5F3E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AC2D46-C935-5976-0A1E-2B431CE5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C074C9-60BF-EF56-DDF4-78D632198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2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D150-930E-CB9D-F2F1-CA433F40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5195DF-A23F-482D-0E0E-05118DB8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A44737-F2E7-EF73-CDBE-66F0004A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29DEBF-7CED-F939-1A2B-2C1AEFDD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6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607DA-06BB-BC0D-B6A6-99BE3EAB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B153A-DEED-E44B-D083-6713CA8B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CE725-C9DF-206D-578A-CD3F271D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6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7BB90-92B5-8910-B433-D790539C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BCF3A-5726-9148-C065-3DABD4C16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752C90-464B-6402-2292-E460A9C7E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4E08C2-4584-4B1B-3A97-BEC5CAFFF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4CFC5-84A3-2206-1B18-3641AF9F5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A4EE5-4CE9-CA62-90C1-344E97F4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6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C9140-D47F-16C6-29D1-7C6CF2F64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B4BBC4-EDE8-EFCE-9FF0-FE190B495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8780A-A603-53C5-42CD-4BE6B371C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37C708-F872-F0BD-3A1B-B0948D7E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07112-255A-E174-349C-41CC0EE25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622B64-3630-F5E2-30D2-B11506E0E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9D0408-4F11-C6DC-B1E0-66B7C21C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19E10-43B7-42F5-7618-53C1A065D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22463-BEB8-4DBE-B5A0-641104E3A9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4EC83-B94D-4ABA-BD6B-C8983D18C4BD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B8F04-E69C-7F43-6AEE-5CA2A4FD6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99DA9-EDF5-BB2B-A45B-5AA5C5D3C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CDBD3-763D-4C60-9033-CC58CF8D2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3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764F1-A6BB-6FC6-9AF5-91A497FA8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500" b="1"/>
              <a:t>Histopathology Patch Classification Using Gradient Boosting and a Multilayer Perceptron</a:t>
            </a:r>
            <a:br>
              <a:rPr lang="en-US" sz="2500"/>
            </a:br>
            <a:endParaRPr lang="en-US" sz="25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7E679B-AAB5-7816-1111-CC2F577FD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7" b="17082"/>
          <a:stretch>
            <a:fillRect/>
          </a:stretch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A46931-5D47-9A4A-6053-03633CB69952}"/>
              </a:ext>
            </a:extLst>
          </p:cNvPr>
          <p:cNvSpPr txBox="1"/>
          <p:nvPr/>
        </p:nvSpPr>
        <p:spPr>
          <a:xfrm>
            <a:off x="4223982" y="3752850"/>
            <a:ext cx="748541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Jackson Walker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Department of Electrical and Computer Engineering, Temple University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5/1/2026</a:t>
            </a:r>
          </a:p>
        </p:txBody>
      </p:sp>
    </p:spTree>
    <p:extLst>
      <p:ext uri="{BB962C8B-B14F-4D97-AF65-F5344CB8AC3E}">
        <p14:creationId xmlns:p14="http://schemas.microsoft.com/office/powerpoint/2010/main" val="2125172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05445-03EE-C605-FA8B-8D75EC965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Significance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751648-15E2-B54A-E06E-C04DCDEB8C81}"/>
                  </a:ext>
                </a:extLst>
              </p:cNvPr>
              <p:cNvSpPr txBox="1"/>
              <p:nvPr/>
            </p:nvSpPr>
            <p:spPr>
              <a:xfrm>
                <a:off x="838200" y="2422114"/>
                <a:ext cx="3033779" cy="8189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(1−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(1−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751648-15E2-B54A-E06E-C04DCDEB8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22114"/>
                <a:ext cx="3033779" cy="8189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E1D821D-D04E-13D2-4972-9397209AE355}"/>
              </a:ext>
            </a:extLst>
          </p:cNvPr>
          <p:cNvSpPr txBox="1"/>
          <p:nvPr/>
        </p:nvSpPr>
        <p:spPr>
          <a:xfrm>
            <a:off x="838200" y="1506022"/>
            <a:ext cx="224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B4BF3A-680A-2B9B-62F6-032F80B09B09}"/>
                  </a:ext>
                </a:extLst>
              </p:cNvPr>
              <p:cNvSpPr txBox="1"/>
              <p:nvPr/>
            </p:nvSpPr>
            <p:spPr>
              <a:xfrm>
                <a:off x="838200" y="3787816"/>
                <a:ext cx="24126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𝑀𝐿𝑃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=0.3717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B4BF3A-680A-2B9B-62F6-032F80B09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787816"/>
                <a:ext cx="2412647" cy="276999"/>
              </a:xfrm>
              <a:prstGeom prst="rect">
                <a:avLst/>
              </a:prstGeom>
              <a:blipFill>
                <a:blip r:embed="rId3"/>
                <a:stretch>
                  <a:fillRect l="-3038" r="-2278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02A3A3-E7D1-ED24-6A86-F906DDC7F7E7}"/>
                  </a:ext>
                </a:extLst>
              </p:cNvPr>
              <p:cNvSpPr txBox="1"/>
              <p:nvPr/>
            </p:nvSpPr>
            <p:spPr>
              <a:xfrm>
                <a:off x="720475" y="4334576"/>
                <a:ext cx="32692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𝐵𝑒𝑠𝑡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2025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=0.3181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02A3A3-E7D1-ED24-6A86-F906DDC7F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75" y="4334576"/>
                <a:ext cx="3269228" cy="276999"/>
              </a:xfrm>
              <a:prstGeom prst="rect">
                <a:avLst/>
              </a:prstGeom>
              <a:blipFill>
                <a:blip r:embed="rId4"/>
                <a:stretch>
                  <a:fillRect l="-1306" r="-1679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A4F158-254A-4CE2-0CF3-4693A6C02F5A}"/>
                  </a:ext>
                </a:extLst>
              </p:cNvPr>
              <p:cNvSpPr txBox="1"/>
              <p:nvPr/>
            </p:nvSpPr>
            <p:spPr>
              <a:xfrm>
                <a:off x="946242" y="4881336"/>
                <a:ext cx="28176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𝐸𝑣𝑎𝑙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𝑠𝑒𝑡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6260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A4F158-254A-4CE2-0CF3-4693A6C02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242" y="4881336"/>
                <a:ext cx="2817694" cy="276999"/>
              </a:xfrm>
              <a:prstGeom prst="rect">
                <a:avLst/>
              </a:prstGeom>
              <a:blipFill>
                <a:blip r:embed="rId5"/>
                <a:stretch>
                  <a:fillRect l="-1732" r="-1948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3A6F24-395B-8447-0CDB-90C45EA90777}"/>
                  </a:ext>
                </a:extLst>
              </p:cNvPr>
              <p:cNvSpPr txBox="1"/>
              <p:nvPr/>
            </p:nvSpPr>
            <p:spPr>
              <a:xfrm>
                <a:off x="4832604" y="2422114"/>
                <a:ext cx="2041456" cy="52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0.0536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0.008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3A6F24-395B-8447-0CDB-90C45EA90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604" y="2422114"/>
                <a:ext cx="2041456" cy="5259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154BCC-A6BF-375D-E1D4-FDEEECFC29AD}"/>
                  </a:ext>
                </a:extLst>
              </p:cNvPr>
              <p:cNvSpPr txBox="1"/>
              <p:nvPr/>
            </p:nvSpPr>
            <p:spPr>
              <a:xfrm>
                <a:off x="4662049" y="3456432"/>
                <a:ext cx="28679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𝑆𝑖𝑔𝑛𝑖𝑓𝑖𝑐𝑎𝑛𝑐𝑒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𝑙𝑒𝑣𝑒𝑙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154BCC-A6BF-375D-E1D4-FDEEECFC2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049" y="3456432"/>
                <a:ext cx="2867901" cy="276999"/>
              </a:xfrm>
              <a:prstGeom prst="rect">
                <a:avLst/>
              </a:prstGeom>
              <a:blipFill>
                <a:blip r:embed="rId7"/>
                <a:stretch>
                  <a:fillRect l="-2553" t="-2222" r="-191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042311-25EF-C249-547A-BF82F1858C3B}"/>
                  </a:ext>
                </a:extLst>
              </p:cNvPr>
              <p:cNvSpPr txBox="1"/>
              <p:nvPr/>
            </p:nvSpPr>
            <p:spPr>
              <a:xfrm>
                <a:off x="4979631" y="4241771"/>
                <a:ext cx="17474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𝐶𝑟𝑖𝑡𝑖𝑐𝑎𝑙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±1.96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042311-25EF-C249-547A-BF82F1858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631" y="4241771"/>
                <a:ext cx="1747401" cy="276999"/>
              </a:xfrm>
              <a:prstGeom prst="rect">
                <a:avLst/>
              </a:prstGeom>
              <a:blipFill>
                <a:blip r:embed="rId8"/>
                <a:stretch>
                  <a:fillRect l="-3136" r="-2787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6E58D63-BCA4-2FF7-3660-708362C0D1F6}"/>
              </a:ext>
            </a:extLst>
          </p:cNvPr>
          <p:cNvSpPr txBox="1"/>
          <p:nvPr/>
        </p:nvSpPr>
        <p:spPr>
          <a:xfrm>
            <a:off x="6095999" y="5158335"/>
            <a:ext cx="4639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model is significantly worse </a:t>
            </a:r>
          </a:p>
        </p:txBody>
      </p:sp>
    </p:spTree>
    <p:extLst>
      <p:ext uri="{BB962C8B-B14F-4D97-AF65-F5344CB8AC3E}">
        <p14:creationId xmlns:p14="http://schemas.microsoft.com/office/powerpoint/2010/main" val="239759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6F45-37D7-7240-0176-5A957F8F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0"/>
            <a:ext cx="10515600" cy="1325563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8BA205-5C9A-7A6E-AF15-2C09684431F2}"/>
              </a:ext>
            </a:extLst>
          </p:cNvPr>
          <p:cNvSpPr txBox="1"/>
          <p:nvPr/>
        </p:nvSpPr>
        <p:spPr>
          <a:xfrm>
            <a:off x="95251" y="1228725"/>
            <a:ext cx="8582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Hierarchical structure improved the separation of background and cancer classes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Compact features + regularization made MLP competitive on small data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Dcis</a:t>
            </a:r>
            <a:r>
              <a:rPr lang="en-US" dirty="0"/>
              <a:t>/</a:t>
            </a:r>
            <a:r>
              <a:rPr lang="en-US" dirty="0" err="1"/>
              <a:t>nneo</a:t>
            </a:r>
            <a:r>
              <a:rPr lang="en-US" dirty="0"/>
              <a:t> overlap is a fundamental limit of single-patch DCT features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9D75C3-9949-DF8F-3301-C3EF13E57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2961428"/>
            <a:ext cx="3810000" cy="3810000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E918394D-3072-5C8F-B3CD-D9E5A3A95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6" y="2975092"/>
            <a:ext cx="5076824" cy="379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52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BE083-AE7B-D26E-8DD5-B8B3707C5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/>
              <a:t>What is the Problem?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ED7D49-9EA1-B418-0FF5-D0529109E0A5}"/>
              </a:ext>
            </a:extLst>
          </p:cNvPr>
          <p:cNvSpPr txBox="1"/>
          <p:nvPr/>
        </p:nvSpPr>
        <p:spPr>
          <a:xfrm>
            <a:off x="1198181" y="1839595"/>
            <a:ext cx="9795638" cy="943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/>
              <a:t>Given a patch, predict which tissue type it 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033BBE-99BB-1659-D7E0-D96ED47A0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96" y="2491078"/>
            <a:ext cx="5897809" cy="39367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305038-DC07-159A-03CC-CAFF6AD6A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3035367"/>
            <a:ext cx="5828261" cy="31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1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422B74-BAB4-6C7B-D01C-2DDF3531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Why is This Hard?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9B675-06D9-AFA6-5778-92ED1FF93761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Binary </a:t>
            </a:r>
            <a:r>
              <a:rPr lang="en-US" sz="2000" dirty="0" err="1"/>
              <a:t>dcis</a:t>
            </a:r>
            <a:r>
              <a:rPr lang="en-US" sz="2000" dirty="0"/>
              <a:t> vs </a:t>
            </a:r>
            <a:r>
              <a:rPr lang="en-US" sz="2000" dirty="0" err="1"/>
              <a:t>nneo</a:t>
            </a:r>
            <a:r>
              <a:rPr lang="en-US" sz="2000" dirty="0"/>
              <a:t> classifier: only 41% recall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training a model whose only job was to tell </a:t>
            </a:r>
            <a:r>
              <a:rPr lang="en-US" sz="2000" dirty="0" err="1"/>
              <a:t>dcis</a:t>
            </a:r>
            <a:r>
              <a:rPr lang="en-US" sz="2000" dirty="0"/>
              <a:t> and </a:t>
            </a:r>
            <a:r>
              <a:rPr lang="en-US" sz="2000" dirty="0" err="1"/>
              <a:t>nneo</a:t>
            </a:r>
            <a:r>
              <a:rPr lang="en-US" sz="2000" dirty="0"/>
              <a:t> apart — the simplest possible test — and it still failed 59% of the time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dcis</a:t>
            </a:r>
            <a:r>
              <a:rPr lang="en-US" sz="2000" dirty="0"/>
              <a:t> and </a:t>
            </a:r>
            <a:r>
              <a:rPr lang="en-US" sz="2000" dirty="0" err="1"/>
              <a:t>nneo</a:t>
            </a:r>
            <a:r>
              <a:rPr lang="en-US" sz="2000" dirty="0"/>
              <a:t> patches genuinely look almost identical in DCT feature space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Score = 0.90 × </a:t>
            </a:r>
            <a:r>
              <a:rPr lang="en-US" sz="2000" dirty="0" err="1"/>
              <a:t>average_error</a:t>
            </a:r>
            <a:r>
              <a:rPr lang="en-US" sz="2000" dirty="0"/>
              <a:t>(norm, </a:t>
            </a:r>
            <a:r>
              <a:rPr lang="en-US" sz="2000" dirty="0" err="1"/>
              <a:t>nneo</a:t>
            </a:r>
            <a:r>
              <a:rPr lang="en-US" sz="2000" dirty="0"/>
              <a:t>, </a:t>
            </a:r>
            <a:r>
              <a:rPr lang="en-US" sz="2000" dirty="0" err="1"/>
              <a:t>infl</a:t>
            </a:r>
            <a:r>
              <a:rPr lang="en-US" sz="2000" dirty="0"/>
              <a:t>, </a:t>
            </a:r>
            <a:r>
              <a:rPr lang="en-US" sz="2000" dirty="0" err="1"/>
              <a:t>dcis</a:t>
            </a:r>
            <a:r>
              <a:rPr lang="en-US" sz="2000" dirty="0"/>
              <a:t>, </a:t>
            </a:r>
            <a:r>
              <a:rPr lang="en-US" sz="2000" dirty="0" err="1"/>
              <a:t>indc</a:t>
            </a:r>
            <a:r>
              <a:rPr lang="en-US" sz="2000" dirty="0"/>
              <a:t>) + 0.10 × error(</a:t>
            </a:r>
            <a:r>
              <a:rPr lang="en-US" sz="2000" dirty="0" err="1"/>
              <a:t>bckg</a:t>
            </a:r>
            <a:r>
              <a:rPr lang="en-US" sz="2000" dirty="0"/>
              <a:t>)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score punishes you just as much for missing </a:t>
            </a:r>
            <a:r>
              <a:rPr lang="en-US" sz="2000" dirty="0" err="1"/>
              <a:t>dcis</a:t>
            </a:r>
            <a:r>
              <a:rPr lang="en-US" sz="2000" dirty="0"/>
              <a:t> as for missing </a:t>
            </a:r>
            <a:r>
              <a:rPr lang="en-US" sz="2000" dirty="0" err="1"/>
              <a:t>nneo</a:t>
            </a: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2C269-A17E-43FB-85C6-D9900CFA3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987" y="692106"/>
            <a:ext cx="4762597" cy="28456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4CB8B0-0DA4-F439-5834-5F59BE39E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193" y="4057650"/>
            <a:ext cx="4723391" cy="259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71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BAB4-726F-2E04-E43B-F01544FC4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19" y="0"/>
            <a:ext cx="10515600" cy="1096963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4764B-7071-393C-F0EF-35B0FF007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22680"/>
            <a:ext cx="9458705" cy="5190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3725EB-9B07-764F-AD44-8DE58B4A7A1B}"/>
              </a:ext>
            </a:extLst>
          </p:cNvPr>
          <p:cNvSpPr txBox="1"/>
          <p:nvPr/>
        </p:nvSpPr>
        <p:spPr>
          <a:xfrm>
            <a:off x="218313" y="863898"/>
            <a:ext cx="10383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frequencies = the big broad shapes and colors in the image (the overall structure of the tissue)</a:t>
            </a:r>
          </a:p>
          <a:p>
            <a:r>
              <a:rPr lang="en-US" dirty="0"/>
              <a:t>3072 raw DCT coefficients per patch, then engineered into 6262 features (IDCT)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322E07-AF46-078A-84AE-69923C8D3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1863725"/>
            <a:ext cx="1076325" cy="1076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22DCE6-0879-9865-AA9F-26255BA37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8741" y="1863724"/>
            <a:ext cx="1076325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38FB80-CFD8-0592-5983-23287FB27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0" y="3303588"/>
            <a:ext cx="1076325" cy="10763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D7E022-1C61-C905-6CAD-6903008B7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8741" y="3303588"/>
            <a:ext cx="1076324" cy="1076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275EC8-1FD5-2795-DE3E-D7F6BAFA4F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4999" y="4743451"/>
            <a:ext cx="1076325" cy="1076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4B3FD1-FF67-7C98-3B18-370BD51485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98741" y="4743451"/>
            <a:ext cx="1076323" cy="107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8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3FA37-643A-FF28-C735-3727006B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Engineering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FD5D96-32C6-E0DF-76C5-9B8726BE5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16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8E888-7FC0-3CB6-73DA-F19F75D84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466"/>
            <a:ext cx="10515600" cy="1325563"/>
          </a:xfrm>
        </p:spPr>
        <p:txBody>
          <a:bodyPr/>
          <a:lstStyle/>
          <a:p>
            <a:r>
              <a:rPr lang="en-US" dirty="0"/>
              <a:t>Algorithm 1: Hierarchical Gradient Boosting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0D4F49-3617-6C8F-164A-84FB55B95B0B}"/>
                  </a:ext>
                </a:extLst>
              </p:cNvPr>
              <p:cNvSpPr txBox="1"/>
              <p:nvPr/>
            </p:nvSpPr>
            <p:spPr>
              <a:xfrm>
                <a:off x="4407408" y="5625283"/>
                <a:ext cx="5916168" cy="659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0D4F49-3617-6C8F-164A-84FB55B95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408" y="5625283"/>
                <a:ext cx="5916168" cy="659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E7EF1-76D1-052C-27DD-EC2FAE933F24}"/>
                  </a:ext>
                </a:extLst>
              </p:cNvPr>
              <p:cNvSpPr txBox="1"/>
              <p:nvPr/>
            </p:nvSpPr>
            <p:spPr>
              <a:xfrm>
                <a:off x="7530084" y="5625283"/>
                <a:ext cx="6094476" cy="6767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sup>
                      </m:sSubSup>
                      <m:r>
                        <a:rPr lang="en-US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sepChr m:val=",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E7EF1-76D1-052C-27DD-EC2FAE933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084" y="5625283"/>
                <a:ext cx="6094476" cy="676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99E54C5-6068-B1DC-1DE0-2BC9E0B5E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492" y="3573332"/>
            <a:ext cx="2000215" cy="13760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D4F3DA-E8D4-52C1-AC25-5588F0556F54}"/>
              </a:ext>
            </a:extLst>
          </p:cNvPr>
          <p:cNvSpPr/>
          <p:nvPr/>
        </p:nvSpPr>
        <p:spPr>
          <a:xfrm>
            <a:off x="173736" y="3774255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33203F-1BA6-5CC7-6DD6-C897FEED4640}"/>
              </a:ext>
            </a:extLst>
          </p:cNvPr>
          <p:cNvSpPr/>
          <p:nvPr/>
        </p:nvSpPr>
        <p:spPr>
          <a:xfrm>
            <a:off x="1635252" y="3774255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bckg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BDDD58-8C89-710A-6D29-5938C125BE9C}"/>
              </a:ext>
            </a:extLst>
          </p:cNvPr>
          <p:cNvSpPr/>
          <p:nvPr/>
        </p:nvSpPr>
        <p:spPr>
          <a:xfrm>
            <a:off x="1635252" y="5085787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cancer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39D541-21B0-A2BE-C49C-0394F9563F0B}"/>
              </a:ext>
            </a:extLst>
          </p:cNvPr>
          <p:cNvSpPr/>
          <p:nvPr/>
        </p:nvSpPr>
        <p:spPr>
          <a:xfrm>
            <a:off x="3279648" y="1770271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norm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21A47D-5589-8B9E-25F3-640038953F47}"/>
              </a:ext>
            </a:extLst>
          </p:cNvPr>
          <p:cNvSpPr/>
          <p:nvPr/>
        </p:nvSpPr>
        <p:spPr>
          <a:xfrm>
            <a:off x="3279648" y="3036587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nneo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244F6B-901B-5168-9751-E74B9C3A449F}"/>
              </a:ext>
            </a:extLst>
          </p:cNvPr>
          <p:cNvSpPr/>
          <p:nvPr/>
        </p:nvSpPr>
        <p:spPr>
          <a:xfrm>
            <a:off x="3279648" y="5085787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dcis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C0C907-70CC-3D0A-EC94-22DED045BF87}"/>
              </a:ext>
            </a:extLst>
          </p:cNvPr>
          <p:cNvSpPr/>
          <p:nvPr/>
        </p:nvSpPr>
        <p:spPr>
          <a:xfrm>
            <a:off x="3279648" y="6101054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indc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BFCE89-EBC4-720E-7C2B-7A2A6FD8C616}"/>
              </a:ext>
            </a:extLst>
          </p:cNvPr>
          <p:cNvSpPr/>
          <p:nvPr/>
        </p:nvSpPr>
        <p:spPr>
          <a:xfrm>
            <a:off x="1635252" y="2462723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non-cancer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B32656-4452-D8D7-D69E-2D98760207AE}"/>
              </a:ext>
            </a:extLst>
          </p:cNvPr>
          <p:cNvSpPr/>
          <p:nvPr/>
        </p:nvSpPr>
        <p:spPr>
          <a:xfrm>
            <a:off x="3279648" y="4070520"/>
            <a:ext cx="1033272" cy="539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infl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D9FDCA-EAA0-C749-21D1-6BC419973A49}"/>
              </a:ext>
            </a:extLst>
          </p:cNvPr>
          <p:cNvSpPr txBox="1"/>
          <p:nvPr/>
        </p:nvSpPr>
        <p:spPr>
          <a:xfrm>
            <a:off x="1635252" y="1770271"/>
            <a:ext cx="103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Stage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B4CD9F-98BA-2573-C422-D566015CBA13}"/>
              </a:ext>
            </a:extLst>
          </p:cNvPr>
          <p:cNvSpPr txBox="1"/>
          <p:nvPr/>
        </p:nvSpPr>
        <p:spPr>
          <a:xfrm>
            <a:off x="4407408" y="2511272"/>
            <a:ext cx="103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Stage 2a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DA510B-95F0-8622-B172-8672E725EFF2}"/>
              </a:ext>
            </a:extLst>
          </p:cNvPr>
          <p:cNvSpPr txBox="1"/>
          <p:nvPr/>
        </p:nvSpPr>
        <p:spPr>
          <a:xfrm>
            <a:off x="4407408" y="5170869"/>
            <a:ext cx="113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Stage 2b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0A83BBE-D49A-7626-3EDF-1F701FDA1185}"/>
              </a:ext>
            </a:extLst>
          </p:cNvPr>
          <p:cNvCxnSpPr/>
          <p:nvPr/>
        </p:nvCxnSpPr>
        <p:spPr>
          <a:xfrm flipV="1">
            <a:off x="1207008" y="3163824"/>
            <a:ext cx="428244" cy="6104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3242B60-18B6-6D94-CBB6-185C148B14F5}"/>
              </a:ext>
            </a:extLst>
          </p:cNvPr>
          <p:cNvCxnSpPr/>
          <p:nvPr/>
        </p:nvCxnSpPr>
        <p:spPr>
          <a:xfrm>
            <a:off x="1207008" y="4313751"/>
            <a:ext cx="428244" cy="6422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5EEF2EA-51F3-DAC6-E114-091645D62154}"/>
              </a:ext>
            </a:extLst>
          </p:cNvPr>
          <p:cNvCxnSpPr>
            <a:stCxn id="9" idx="3"/>
            <a:endCxn id="14" idx="1"/>
          </p:cNvCxnSpPr>
          <p:nvPr/>
        </p:nvCxnSpPr>
        <p:spPr>
          <a:xfrm>
            <a:off x="1207008" y="4044003"/>
            <a:ext cx="4282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34E15D3-FEB6-076B-2369-80372B618104}"/>
              </a:ext>
            </a:extLst>
          </p:cNvPr>
          <p:cNvCxnSpPr/>
          <p:nvPr/>
        </p:nvCxnSpPr>
        <p:spPr>
          <a:xfrm flipV="1">
            <a:off x="2668524" y="2139603"/>
            <a:ext cx="513588" cy="3231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29A0574-F935-F4E9-35DB-187B4A17E462}"/>
              </a:ext>
            </a:extLst>
          </p:cNvPr>
          <p:cNvCxnSpPr/>
          <p:nvPr/>
        </p:nvCxnSpPr>
        <p:spPr>
          <a:xfrm>
            <a:off x="2668524" y="3002219"/>
            <a:ext cx="531876" cy="1616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96BE9DE-F143-B7E0-C84A-5C00234284B9}"/>
              </a:ext>
            </a:extLst>
          </p:cNvPr>
          <p:cNvCxnSpPr/>
          <p:nvPr/>
        </p:nvCxnSpPr>
        <p:spPr>
          <a:xfrm flipV="1">
            <a:off x="2668524" y="4498848"/>
            <a:ext cx="513588" cy="586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86FB9FB-01BC-6671-944C-311E075E3047}"/>
              </a:ext>
            </a:extLst>
          </p:cNvPr>
          <p:cNvCxnSpPr/>
          <p:nvPr/>
        </p:nvCxnSpPr>
        <p:spPr>
          <a:xfrm>
            <a:off x="2668524" y="5625283"/>
            <a:ext cx="513588" cy="4757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14AA26E-97BB-0E46-AE1C-4FE33C9FEAC5}"/>
              </a:ext>
            </a:extLst>
          </p:cNvPr>
          <p:cNvCxnSpPr>
            <a:stCxn id="15" idx="3"/>
            <a:endCxn id="18" idx="1"/>
          </p:cNvCxnSpPr>
          <p:nvPr/>
        </p:nvCxnSpPr>
        <p:spPr>
          <a:xfrm>
            <a:off x="2668524" y="5355535"/>
            <a:ext cx="61112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FAB57F5-EE5F-E7E5-2A3D-5657AEFFC646}"/>
              </a:ext>
            </a:extLst>
          </p:cNvPr>
          <p:cNvSpPr txBox="1"/>
          <p:nvPr/>
        </p:nvSpPr>
        <p:spPr>
          <a:xfrm>
            <a:off x="7164324" y="3222289"/>
            <a:ext cx="285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Post-training rescaling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869225-FEE3-7D9D-ABFD-E14B17498611}"/>
              </a:ext>
            </a:extLst>
          </p:cNvPr>
          <p:cNvSpPr txBox="1"/>
          <p:nvPr/>
        </p:nvSpPr>
        <p:spPr>
          <a:xfrm>
            <a:off x="6202680" y="1639145"/>
            <a:ext cx="4980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Parallel flat model blended in for hard classes</a:t>
            </a:r>
          </a:p>
          <a:p>
            <a:r>
              <a:rPr lang="en-US" dirty="0"/>
              <a:t>(</a:t>
            </a:r>
            <a:r>
              <a:rPr lang="en-US" dirty="0" err="1"/>
              <a:t>dcis</a:t>
            </a:r>
            <a:r>
              <a:rPr lang="en-US" dirty="0"/>
              <a:t> 50%, </a:t>
            </a:r>
            <a:r>
              <a:rPr lang="en-US" dirty="0" err="1"/>
              <a:t>infl</a:t>
            </a:r>
            <a:r>
              <a:rPr lang="en-US" dirty="0"/>
              <a:t>/</a:t>
            </a:r>
            <a:r>
              <a:rPr lang="en-US" dirty="0" err="1"/>
              <a:t>indc</a:t>
            </a:r>
            <a:r>
              <a:rPr lang="en-US" dirty="0"/>
              <a:t> 30%)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Acts as a second opinion to help out the harder classes</a:t>
            </a:r>
          </a:p>
        </p:txBody>
      </p:sp>
    </p:spTree>
    <p:extLst>
      <p:ext uri="{BB962C8B-B14F-4D97-AF65-F5344CB8AC3E}">
        <p14:creationId xmlns:p14="http://schemas.microsoft.com/office/powerpoint/2010/main" val="118564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570FC-A2E0-6E2C-3547-D9979F802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the Multipliers?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E164EA-AC7C-CE54-1E7D-7B317B22FF5B}"/>
              </a:ext>
            </a:extLst>
          </p:cNvPr>
          <p:cNvSpPr txBox="1"/>
          <p:nvPr/>
        </p:nvSpPr>
        <p:spPr>
          <a:xfrm>
            <a:off x="838200" y="1965579"/>
            <a:ext cx="745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scoring formula treats a </a:t>
            </a:r>
            <a:r>
              <a:rPr lang="en-US" dirty="0" err="1"/>
              <a:t>dcis</a:t>
            </a:r>
            <a:r>
              <a:rPr lang="en-US" dirty="0"/>
              <a:t> mistake the same as a </a:t>
            </a:r>
            <a:r>
              <a:rPr lang="en-US" dirty="0" err="1"/>
              <a:t>nneo</a:t>
            </a:r>
            <a:r>
              <a:rPr lang="en-US" dirty="0"/>
              <a:t> mistake, but we have 6x fewer </a:t>
            </a:r>
            <a:r>
              <a:rPr lang="en-US" dirty="0" err="1"/>
              <a:t>dcis</a:t>
            </a:r>
            <a:r>
              <a:rPr lang="en-US" dirty="0"/>
              <a:t> samples — so we shift the decision boundary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A3DE72-3327-D690-2C60-AED14D93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6869"/>
            <a:ext cx="3915321" cy="2953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4B7E2A-34DE-5C3B-7979-5F5FD4C9E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497" y="3266869"/>
            <a:ext cx="3877216" cy="2962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F6A92B-67FF-6F72-F6B2-0B743772E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889" y="3266869"/>
            <a:ext cx="3839111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79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CAAFB-CC0D-76D6-1E26-B05B8480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3" y="-11039"/>
            <a:ext cx="10515600" cy="1325563"/>
          </a:xfrm>
        </p:spPr>
        <p:txBody>
          <a:bodyPr/>
          <a:lstStyle/>
          <a:p>
            <a:r>
              <a:rPr lang="en-US" dirty="0"/>
              <a:t>Algorithm 2: Multilayer Perceptron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5E32D9-5EEF-AE76-676F-8A00399110C3}"/>
                  </a:ext>
                </a:extLst>
              </p:cNvPr>
              <p:cNvSpPr txBox="1"/>
              <p:nvPr/>
            </p:nvSpPr>
            <p:spPr>
              <a:xfrm>
                <a:off x="2700709" y="2633378"/>
                <a:ext cx="6096000" cy="410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5E32D9-5EEF-AE76-676F-8A0039911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709" y="2633378"/>
                <a:ext cx="6096000" cy="410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027E38AD-3363-9CA7-65FC-A9BC6D00F5B4}"/>
              </a:ext>
            </a:extLst>
          </p:cNvPr>
          <p:cNvSpPr/>
          <p:nvPr/>
        </p:nvSpPr>
        <p:spPr>
          <a:xfrm>
            <a:off x="5218176" y="1435608"/>
            <a:ext cx="2523744" cy="67665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Not the full 6262 feature set! Overfitting!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4B81327-E9D0-C713-147B-4B6D5ADD6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466" y="659304"/>
            <a:ext cx="3858163" cy="6030167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7B84B0-477F-DFDF-2AA0-C3886F6C2A61}"/>
              </a:ext>
            </a:extLst>
          </p:cNvPr>
          <p:cNvCxnSpPr>
            <a:cxnSpLocks/>
          </p:cNvCxnSpPr>
          <p:nvPr/>
        </p:nvCxnSpPr>
        <p:spPr>
          <a:xfrm>
            <a:off x="7741920" y="1757458"/>
            <a:ext cx="657298" cy="5540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1F6D2A8-90ED-FF6F-D2C9-4E8E79BE5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7133"/>
            <a:ext cx="4005072" cy="58908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2C4D6-B1C9-2786-580C-E3EDF7744C48}"/>
              </a:ext>
            </a:extLst>
          </p:cNvPr>
          <p:cNvSpPr txBox="1"/>
          <p:nvPr/>
        </p:nvSpPr>
        <p:spPr>
          <a:xfrm>
            <a:off x="4800070" y="5347055"/>
            <a:ext cx="2146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Drop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Weight Decay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Gaussian Noise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F67C9-1DFF-DDB7-959D-6CD9B99776D6}"/>
              </a:ext>
            </a:extLst>
          </p:cNvPr>
          <p:cNvSpPr txBox="1"/>
          <p:nvPr/>
        </p:nvSpPr>
        <p:spPr>
          <a:xfrm>
            <a:off x="4581052" y="3268301"/>
            <a:ext cx="3277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Multiply inputs by weights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Add bias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Apply activation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Pass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CCA564-C74F-96BE-0341-A7C1D8E778A7}"/>
              </a:ext>
            </a:extLst>
          </p:cNvPr>
          <p:cNvSpPr txBox="1"/>
          <p:nvPr/>
        </p:nvSpPr>
        <p:spPr>
          <a:xfrm>
            <a:off x="4581052" y="4852657"/>
            <a:ext cx="2697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Regularization</a:t>
            </a:r>
          </a:p>
        </p:txBody>
      </p:sp>
    </p:spTree>
    <p:extLst>
      <p:ext uri="{BB962C8B-B14F-4D97-AF65-F5344CB8AC3E}">
        <p14:creationId xmlns:p14="http://schemas.microsoft.com/office/powerpoint/2010/main" val="3132208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D4EB2-E2AD-4859-7A83-817BC9B50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180222"/>
            <a:ext cx="10515600" cy="132556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FA3718-8C5C-7FE8-C44D-CE83429E6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816719"/>
              </p:ext>
            </p:extLst>
          </p:nvPr>
        </p:nvGraphicFramePr>
        <p:xfrm>
          <a:off x="200026" y="1384996"/>
          <a:ext cx="4109084" cy="1325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0419">
                  <a:extLst>
                    <a:ext uri="{9D8B030D-6E8A-4147-A177-3AD203B41FA5}">
                      <a16:colId xmlns:a16="http://schemas.microsoft.com/office/drawing/2014/main" val="1244804435"/>
                    </a:ext>
                  </a:extLst>
                </a:gridCol>
                <a:gridCol w="975436">
                  <a:extLst>
                    <a:ext uri="{9D8B030D-6E8A-4147-A177-3AD203B41FA5}">
                      <a16:colId xmlns:a16="http://schemas.microsoft.com/office/drawing/2014/main" val="1982583772"/>
                    </a:ext>
                  </a:extLst>
                </a:gridCol>
                <a:gridCol w="975436">
                  <a:extLst>
                    <a:ext uri="{9D8B030D-6E8A-4147-A177-3AD203B41FA5}">
                      <a16:colId xmlns:a16="http://schemas.microsoft.com/office/drawing/2014/main" val="909647881"/>
                    </a:ext>
                  </a:extLst>
                </a:gridCol>
                <a:gridCol w="977793">
                  <a:extLst>
                    <a:ext uri="{9D8B030D-6E8A-4147-A177-3AD203B41FA5}">
                      <a16:colId xmlns:a16="http://schemas.microsoft.com/office/drawing/2014/main" val="3497222990"/>
                    </a:ext>
                  </a:extLst>
                </a:gridCol>
              </a:tblGrid>
              <a:tr h="32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Data Set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536937"/>
                  </a:ext>
                </a:extLst>
              </a:tr>
              <a:tr h="32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Algorithm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Train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Dev Test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Eval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2369404"/>
                  </a:ext>
                </a:extLst>
              </a:tr>
              <a:tr h="3385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HGB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26.33%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26.62%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49.88%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226122"/>
                  </a:ext>
                </a:extLst>
              </a:tr>
              <a:tr h="32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MLP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20.70%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21.24%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37.17%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424575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922F9A3-E4AB-7716-D891-7FD81A784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655" y="133947"/>
            <a:ext cx="5334319" cy="6590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4BA5A6-17C7-DB4F-B404-661AC605D9BF}"/>
              </a:ext>
            </a:extLst>
          </p:cNvPr>
          <p:cNvSpPr txBox="1"/>
          <p:nvPr/>
        </p:nvSpPr>
        <p:spPr>
          <a:xfrm>
            <a:off x="419099" y="3204636"/>
            <a:ext cx="268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MLP generalizes better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CC2D5D-09E7-A27B-23D4-DD40893A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23" y="3915334"/>
            <a:ext cx="4869830" cy="22637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937E62B-7EC9-4340-B2F7-0914BC515117}"/>
              </a:ext>
            </a:extLst>
          </p:cNvPr>
          <p:cNvCxnSpPr/>
          <p:nvPr/>
        </p:nvCxnSpPr>
        <p:spPr>
          <a:xfrm>
            <a:off x="344032" y="5341545"/>
            <a:ext cx="11226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B0475E7-9212-BD14-054D-410B81B9A050}"/>
              </a:ext>
            </a:extLst>
          </p:cNvPr>
          <p:cNvSpPr txBox="1"/>
          <p:nvPr/>
        </p:nvSpPr>
        <p:spPr>
          <a:xfrm>
            <a:off x="236709" y="5047211"/>
            <a:ext cx="1337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dcis</a:t>
            </a:r>
            <a:endParaRPr lang="en-US" dirty="0"/>
          </a:p>
          <a:p>
            <a:r>
              <a:rPr lang="en-US" dirty="0"/>
              <a:t>32.92%</a:t>
            </a:r>
          </a:p>
        </p:txBody>
      </p:sp>
    </p:spTree>
    <p:extLst>
      <p:ext uri="{BB962C8B-B14F-4D97-AF65-F5344CB8AC3E}">
        <p14:creationId xmlns:p14="http://schemas.microsoft.com/office/powerpoint/2010/main" val="663588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403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Cambria Math</vt:lpstr>
      <vt:lpstr>Office Theme</vt:lpstr>
      <vt:lpstr>Histopathology Patch Classification Using Gradient Boosting and a Multilayer Perceptron </vt:lpstr>
      <vt:lpstr>What is the Problem?</vt:lpstr>
      <vt:lpstr>Why is This Hard?</vt:lpstr>
      <vt:lpstr>Data Representation</vt:lpstr>
      <vt:lpstr>Feature Engineering</vt:lpstr>
      <vt:lpstr>Algorithm 1: Hierarchical Gradient Boosting</vt:lpstr>
      <vt:lpstr>Why the Multipliers?</vt:lpstr>
      <vt:lpstr>Algorithm 2: Multilayer Perceptron</vt:lpstr>
      <vt:lpstr>Results</vt:lpstr>
      <vt:lpstr>Statistical Significance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Jackson Walker</dc:creator>
  <cp:lastModifiedBy>Jackson Walker</cp:lastModifiedBy>
  <cp:revision>1</cp:revision>
  <dcterms:created xsi:type="dcterms:W3CDTF">2026-04-30T00:50:53Z</dcterms:created>
  <dcterms:modified xsi:type="dcterms:W3CDTF">2026-05-01T01:50:54Z</dcterms:modified>
</cp:coreProperties>
</file>