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56" r:id="rId4"/>
    <p:sldId id="357" r:id="rId5"/>
    <p:sldId id="372" r:id="rId6"/>
    <p:sldId id="266" r:id="rId7"/>
    <p:sldId id="268" r:id="rId8"/>
    <p:sldId id="367" r:id="rId9"/>
    <p:sldId id="375" r:id="rId10"/>
    <p:sldId id="386" r:id="rId11"/>
    <p:sldId id="387" r:id="rId12"/>
    <p:sldId id="388" r:id="rId13"/>
    <p:sldId id="390" r:id="rId14"/>
    <p:sldId id="391" r:id="rId15"/>
    <p:sldId id="399" r:id="rId16"/>
    <p:sldId id="376" r:id="rId17"/>
    <p:sldId id="379" r:id="rId18"/>
    <p:sldId id="380" r:id="rId19"/>
    <p:sldId id="392" r:id="rId20"/>
    <p:sldId id="394" r:id="rId21"/>
    <p:sldId id="395" r:id="rId22"/>
    <p:sldId id="396" r:id="rId23"/>
    <p:sldId id="397" r:id="rId24"/>
    <p:sldId id="398" r:id="rId25"/>
    <p:sldId id="381" r:id="rId26"/>
    <p:sldId id="3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2549"/>
    <a:srgbClr val="F5DDE2"/>
    <a:srgbClr val="C8F7E9"/>
    <a:srgbClr val="E5FFF6"/>
    <a:srgbClr val="FCF2F5"/>
    <a:srgbClr val="2E9274"/>
    <a:srgbClr val="C5558D"/>
    <a:srgbClr val="FFFFFF"/>
    <a:srgbClr val="EAC4DF"/>
    <a:srgbClr val="FC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2" d="100"/>
          <a:sy n="42" d="100"/>
        </p:scale>
        <p:origin x="1039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BB261-18B4-4E46-9E99-CE971F86CDD5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016CD-9A35-49CA-B3F3-51D76EA60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4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39F3-A0C1-618A-A530-27E9A223B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404206-5C59-04EA-146F-ACB9021FC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E220B3-696F-CC9E-B7E3-F52EA2AC0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Jahtega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0745B-69F8-1E74-BE62-70D6D95F3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23C43-C0B7-45B0-8878-F937141F4B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34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A6DE-2F22-A2E2-C97B-18F780D5B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476E6-05E1-F0EE-83FB-83F474AEC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1DA13C-DC72-561F-9BAF-794931492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Jahtega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5457F-C89C-D395-70EB-80A5F7B3E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23C43-C0B7-45B0-8878-F937141F4B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23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49708-8F63-0069-9278-78BDA38F3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F2E8DF-191D-3E74-FABC-4763F39F5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910F5A-6914-A067-FEC3-6248E4B9D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the 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06F0D-6A87-E314-6BF4-D15BBEF4F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23C43-C0B7-45B0-8878-F937141F4B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13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85162-1F66-1837-609F-F76BA121A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C64433-EA2D-76C8-4FB2-CAB3B13F7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6FE19-DD55-4626-8E8A-56A68B7C6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the 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14D61-6B7E-786B-C951-C30A1ECD8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23C43-C0B7-45B0-8878-F937141F4B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014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84C0C-58D4-2B9A-435B-E75AE6523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6170E6-7C87-D492-E389-207A440370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2E72E1-F348-FBFB-969F-8204DC76D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07D01-4567-D7BE-34B0-E01EA9087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23C43-C0B7-45B0-8878-F937141F4B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76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D7D25-5337-60E7-467F-669450D01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8C46F-1F20-F577-B2EB-EA67406D8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7A95AE-59D7-7C86-F23B-A2A4B7ABF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Jahtega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4552C-8CBF-18F7-8E71-BA38D913B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23C43-C0B7-45B0-8878-F937141F4B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99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541CF-2C4E-9F21-9ACF-969D6C23D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1409E-D275-63DB-7473-ABA83E68C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AEFD10-EA78-B670-FD4C-C5FD1CCA2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the 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F2175-C63B-FBD6-7201-5035E4980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23C43-C0B7-45B0-8878-F937141F4B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2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84F4A-EF18-D2C9-6D18-BB1DD2248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D84347-DBDD-7A30-9E2A-29584A311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35763-0781-118A-F2AA-3D9D05026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the confusion matrix and the number of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ECCB1-456E-5B1B-7DA0-27817D07C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23C43-C0B7-45B0-8878-F937141F4B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29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3501-2AC6-5179-1A3A-93ACBD861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E4C80-55E0-7A48-42BF-DC11F450C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D6BB6-DBAE-BF5F-DF92-85039440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1C2-98E9-4568-8482-DA9D6800EA5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FA71D-41B5-8CD4-6857-C5EDC8E2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26264-9D1A-5CD7-F7D5-7A30FC68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374-B1D7-4AA0-BB4F-2A2161588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1C16-5D79-8377-A0CE-7650EC83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4F29F-355F-F961-89BC-6776F4929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8CCFA-6812-806E-1C79-866CE6E4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1C2-98E9-4568-8482-DA9D6800EA5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4723E-D258-01F6-A1C5-804978869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E064-68A0-4D67-595D-EF77AA93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374-B1D7-4AA0-BB4F-2A2161588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0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57E43-74B5-A655-F3E4-C08DA60F8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1F237-D0F6-C2FF-D6BD-A244A1032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0E289-B938-4310-8D61-C4A48DD5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1C2-98E9-4568-8482-DA9D6800EA5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6D124-B373-6B6B-FB0E-63FBA6EA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76E90-1CC6-3582-BE7D-99450680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374-B1D7-4AA0-BB4F-2A2161588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39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90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0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76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9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5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09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6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9E2C-D8C0-2FD8-5F82-83B8C9A8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34481-5A6C-EAA9-9730-1CD13B39E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0FEC1-9FD6-0D40-59E7-E3E53308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1C2-98E9-4568-8482-DA9D6800EA5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1F41D-2215-1484-B77F-54EABB980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2A928-8B39-253B-3CAC-CDCF853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374-B1D7-4AA0-BB4F-2A2161588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3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43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6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10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9444-911B-EB6A-EE9F-2433240F2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9FD02-A9A0-CC7F-AEA0-123779485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B31A7-7931-400A-ED17-CB66474A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A82-9967-4400-9E4E-7302C1D8BFE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53BD2-3503-E7C4-02C7-85FCEFAD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0478B-C656-6695-A317-0290C665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67C-716E-486A-81B2-2A2CE0C5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79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8E63-A203-3C73-A3E9-3493BFA4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B470-06E2-DD1F-C63B-226682343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E3768-61E1-436E-6FF2-D55B135D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A82-9967-4400-9E4E-7302C1D8BFE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0DF42-E64E-65F8-8085-F6935BB2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773FF-42E6-135E-E369-0C17225B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67C-716E-486A-81B2-2A2CE0C5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68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1BB2-8A07-F11E-B4E4-A1F8F895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F11D8-C479-C1CF-1F04-B75D2A8D1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BF61D-0870-10A8-BAA5-BEF5B322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A82-9967-4400-9E4E-7302C1D8BFE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5536-B10D-30F6-247D-1A7085BE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E8D6F-FDD4-0F00-2258-A34E2D31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67C-716E-486A-81B2-2A2CE0C5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68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6E38-83C9-A1B5-B9FC-067DE32B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D55FF-FEC2-E0F0-9913-CACD5C344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C405B-988D-CBA2-39B2-084855BB2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A6EA0-3FA1-7F04-D44F-B9312AB8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A82-9967-4400-9E4E-7302C1D8BFE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ABBA3-BF66-F88D-E807-46A9DC81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7E372-F712-6E15-75AA-C8620E80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67C-716E-486A-81B2-2A2CE0C5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50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254A-B7C0-B639-C852-728D329E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34E3A-088B-C0C3-3BE1-19D28469C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05D52-C509-46AA-C755-88E01400D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77E42-09D6-C7C5-EA54-B542ACB1E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5A18C-23CC-67C2-5DEC-3C98A646E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8C347-41AA-B6E4-D597-4979BAC2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A82-9967-4400-9E4E-7302C1D8BFE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536D0-6AF3-0BFB-20A7-B20DB59D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33432C-A703-8A2B-5DFE-7CBBF5AC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67C-716E-486A-81B2-2A2CE0C5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0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E6C9-3750-6148-0354-1E56841F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ACE04-715C-0662-73E2-4A1BCEFA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A82-9967-4400-9E4E-7302C1D8BFE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06282-A62F-9D5F-10D7-AE38C590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718D3-4DA0-3D3B-541B-D4CE6380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67C-716E-486A-81B2-2A2CE0C5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64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E502E-D522-DEE9-7756-A594B0B7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A82-9967-4400-9E4E-7302C1D8BFE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FBC69-4310-AB5D-1FA7-979A37CE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DD52E-0C37-6F1D-FCA0-1B62D550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67C-716E-486A-81B2-2A2CE0C5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DF22-8F81-4188-6B7B-A33D92D8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A00C0-6D00-001B-6C69-FE4DBAE1A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279B7-6138-500C-A23B-AA8956CB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1C2-98E9-4568-8482-DA9D6800EA5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5E5AE-A374-EE3D-9DE5-BD732EE9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31493-594A-E1BB-7BCA-C41A609B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374-B1D7-4AA0-BB4F-2A2161588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15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4BB9-8220-ED66-ED18-590C29AC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9F281-FF1E-B2D5-75B8-9E8F5E999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5EE9A-036B-58A0-E48F-1BAD05BEF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CCE5C-E0B7-501B-F848-93C1F304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A82-9967-4400-9E4E-7302C1D8BFE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F9933-5E25-E833-13B5-813AA5DF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B2CB9-4C93-8FA3-1176-07721E39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67C-716E-486A-81B2-2A2CE0C5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33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7A0B-F09C-3671-A134-A3C74E59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9CD8-5DE6-7F03-BD7E-97C371BA3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1BED2-DEE5-5C5A-FFF9-EBC96086A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16C25-4C58-74BB-2D8A-AFC2F2DA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A82-9967-4400-9E4E-7302C1D8BFE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6C366-30E3-F871-6D2F-66AAC2CC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7DD8D-5E5C-E356-E202-E265C2E7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67C-716E-486A-81B2-2A2CE0C5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69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1EFF-D478-4196-EADA-F4B7B47D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BE4F4-42A4-0ACD-CB45-F35DE71D6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F169E-7985-ECDD-54FF-55C53CBB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A82-9967-4400-9E4E-7302C1D8BFE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E9060-6EBF-88CF-EAB0-A3F3BEE6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8C362-1095-EDE9-B9BA-47FF4453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67C-716E-486A-81B2-2A2CE0C5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00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53670C-4093-AB27-A143-CCAC207B2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1AA8C-8F5C-8559-D984-DF0D6D2C7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4BCEA-2AF6-80D3-2292-30F09665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A82-9967-4400-9E4E-7302C1D8BFE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79940-7A2F-C6FA-BA58-21FEE853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3C6B4-FF8B-16BC-018B-A1F0178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B67C-716E-486A-81B2-2A2CE0C5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6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B58C-AD59-D899-B525-D1BC9D42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EF949-F7A2-A29A-19EA-3F230B22F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F675E-0118-17DA-2530-4C6B3678B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FE13A-A9C3-63EB-0B2A-2062D7D4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1C2-98E9-4568-8482-DA9D6800EA5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81BBF-786B-A838-7D93-A50FBAD1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2D577-8B09-CE46-E1B3-45A41AEE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374-B1D7-4AA0-BB4F-2A2161588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9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BDDC-8293-603E-7901-69380ECF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0B971-70CD-DDB9-0FAC-2E9B02207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20C1F-D83A-73EE-4BDF-8E917BF4F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9D359-4301-C8DC-1D1F-C62B1A633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58650-4B18-7862-F451-CFA20329D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B6F6F-A3CE-4540-371B-313D5C64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1C2-98E9-4568-8482-DA9D6800EA5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52B67-062C-6568-5D8C-C6BD9932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FADA5-6216-92FD-FCC1-92EB2DE2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374-B1D7-4AA0-BB4F-2A2161588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1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5534-AD5A-F7C2-55E1-6F3F63C6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C93AF-D8E5-AE07-5B7B-D8618E55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1C2-98E9-4568-8482-DA9D6800EA5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5A559-54BF-3D69-F593-B01D99B9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9C9B6-1763-D206-07DE-6EA0E851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374-B1D7-4AA0-BB4F-2A2161588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1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C28E0-C6DC-695A-C26C-AB13184E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1C2-98E9-4568-8482-DA9D6800EA5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F6FD7-5D3B-8143-F66E-3EF01CF3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CC497-0002-86C5-3665-AFB5178D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374-B1D7-4AA0-BB4F-2A2161588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9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5EA5-1D80-9DD8-DBC0-9A5D66EF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A80E-9E6D-41BA-B892-5E722406E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692E-BBAA-58C5-2FEE-AEE4C45C1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D440B-A966-81EB-EA02-11DBE503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1C2-98E9-4568-8482-DA9D6800EA5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33FEB-A70A-05AE-D86C-2B660AF6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7157F-D66F-CAF2-9EA4-C47874B4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374-B1D7-4AA0-BB4F-2A2161588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2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FEB69-D7FB-33BA-E138-5019C9C0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0B8FF7-D5F1-7C16-3351-F25DFC8F3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C1179-B702-DA1C-C9CB-E49A110D9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30FA6-A986-40BC-5091-A3BE39FE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1C2-98E9-4568-8482-DA9D6800EA5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5F665-1B59-1FD0-EBEF-1E25CBD11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7E8E5-D01D-5B7E-EAE1-689BEDD7B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9374-B1D7-4AA0-BB4F-2A2161588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8A4081-D5D3-44D8-54FE-5903641A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80824-5A38-B004-4465-162947567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FF010-FD8A-5171-0C99-36A3AB657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2311C2-98E9-4568-8482-DA9D6800EA5D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112C8-04B7-3B29-8C32-175DA0009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BF9A1-52FF-CB12-2981-4AB2F34A0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0D9374-B1D7-4AA0-BB4F-2A2161588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8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32393-213A-246F-291B-0AB4D9AD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FF89D-9815-2552-B65D-664A8DE66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C1D9B-1D83-30D1-F8C1-55F1096F8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025A82-9967-4400-9E4E-7302C1D8BFE6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92189-C2A2-BB20-42D0-EF6055E1C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CA2A8-1142-CB09-9E46-D943B7C9F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D0B67C-716E-486A-81B2-2A2CE0C5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9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6.wdp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microsoft.com/office/2007/relationships/hdphoto" Target="../media/hdphoto5.wdp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microsoft.com/office/2007/relationships/hdphoto" Target="../media/hdphoto10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7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9.wdp"/><Relationship Id="rId4" Type="http://schemas.microsoft.com/office/2007/relationships/hdphoto" Target="../media/hdphoto2.wdp"/><Relationship Id="rId9" Type="http://schemas.openxmlformats.org/officeDocument/2006/relationships/image" Target="../media/image19.png"/><Relationship Id="rId1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1.wdp"/><Relationship Id="rId5" Type="http://schemas.openxmlformats.org/officeDocument/2006/relationships/image" Target="../media/image21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12" Type="http://schemas.microsoft.com/office/2007/relationships/hdphoto" Target="../media/hdphoto9.wdp"/><Relationship Id="rId2" Type="http://schemas.openxmlformats.org/officeDocument/2006/relationships/notesSlide" Target="../notesSlides/notesSlide7.xml"/><Relationship Id="rId16" Type="http://schemas.microsoft.com/office/2007/relationships/hdphoto" Target="../media/hdphoto11.wdp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8.png"/><Relationship Id="rId1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167F-DA6C-87FC-84E2-E1B8ECB0F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5779"/>
            <a:ext cx="9144000" cy="94418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Outfit" pitchFamily="2" charset="0"/>
              </a:rPr>
              <a:t>Machine Learning Final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17332-2050-4260-9DB9-15A7659C11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Jouri Ghazi</a:t>
            </a:r>
          </a:p>
          <a:p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May 02, 2025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32FF70F-714D-C80A-B697-43F384A405AE}"/>
              </a:ext>
            </a:extLst>
          </p:cNvPr>
          <p:cNvSpPr txBox="1">
            <a:spLocks/>
          </p:cNvSpPr>
          <p:nvPr/>
        </p:nvSpPr>
        <p:spPr>
          <a:xfrm>
            <a:off x="1524000" y="2064128"/>
            <a:ext cx="9144000" cy="94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Spring 2025 ECE 4527</a:t>
            </a:r>
          </a:p>
        </p:txBody>
      </p:sp>
    </p:spTree>
    <p:extLst>
      <p:ext uri="{BB962C8B-B14F-4D97-AF65-F5344CB8AC3E}">
        <p14:creationId xmlns:p14="http://schemas.microsoft.com/office/powerpoint/2010/main" val="36097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6838D3-7AFB-379C-E05A-2DABAF5AB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61" y="1848718"/>
            <a:ext cx="9056535" cy="3856046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026C34B7-F57E-1C8E-C061-3B68FDEBE563}"/>
              </a:ext>
            </a:extLst>
          </p:cNvPr>
          <p:cNvSpPr txBox="1"/>
          <p:nvPr/>
        </p:nvSpPr>
        <p:spPr>
          <a:xfrm>
            <a:off x="0" y="21223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lnSpc>
                <a:spcPts val="9112"/>
              </a:lnSpc>
              <a:defRPr/>
            </a:pPr>
            <a:r>
              <a:rPr lang="en-US" sz="4400" b="1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Estimators vs. Bootstrap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8A5C83-9A2E-61C1-8785-E85F91653B3A}"/>
              </a:ext>
            </a:extLst>
          </p:cNvPr>
          <p:cNvSpPr txBox="1">
            <a:spLocks/>
          </p:cNvSpPr>
          <p:nvPr/>
        </p:nvSpPr>
        <p:spPr>
          <a:xfrm>
            <a:off x="655863" y="904290"/>
            <a:ext cx="10880274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Bootstrapping gives higher accuracy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4D23BB-BC63-A11F-14C5-C85507D67017}"/>
              </a:ext>
            </a:extLst>
          </p:cNvPr>
          <p:cNvGrpSpPr/>
          <p:nvPr/>
        </p:nvGrpSpPr>
        <p:grpSpPr>
          <a:xfrm>
            <a:off x="9612997" y="2694545"/>
            <a:ext cx="2579003" cy="2304722"/>
            <a:chOff x="6116070" y="4120736"/>
            <a:chExt cx="2579003" cy="23047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6294A6-F840-96BB-00B1-9F4EEFD4E535}"/>
                </a:ext>
              </a:extLst>
            </p:cNvPr>
            <p:cNvSpPr txBox="1"/>
            <p:nvPr/>
          </p:nvSpPr>
          <p:spPr>
            <a:xfrm>
              <a:off x="6462239" y="5301832"/>
              <a:ext cx="188666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Outfit" pitchFamily="2" charset="0"/>
                </a:rPr>
                <a:t>Bootstrap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01E9A2-CB81-676F-FC33-13F0CBCB3440}"/>
                </a:ext>
              </a:extLst>
            </p:cNvPr>
            <p:cNvSpPr txBox="1"/>
            <p:nvPr/>
          </p:nvSpPr>
          <p:spPr>
            <a:xfrm>
              <a:off x="6116070" y="5779127"/>
              <a:ext cx="25790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Outfit" pitchFamily="2" charset="0"/>
                </a:rPr>
                <a:t>Samples with replacement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A6D54A-9BEB-22BF-C70A-CE0C6E398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5023" y="4120736"/>
              <a:ext cx="1181096" cy="1181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7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8A8FFF-44FD-674A-6989-7D8BAB169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D12B8-8986-71AC-A9CA-8F6045D4C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531" y="1602264"/>
            <a:ext cx="7820168" cy="4881297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92B7B59C-9509-FD2F-9DF7-CC527F3D4EE4}"/>
              </a:ext>
            </a:extLst>
          </p:cNvPr>
          <p:cNvSpPr txBox="1"/>
          <p:nvPr/>
        </p:nvSpPr>
        <p:spPr>
          <a:xfrm>
            <a:off x="0" y="21223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lnSpc>
                <a:spcPts val="9112"/>
              </a:lnSpc>
              <a:defRPr/>
            </a:pPr>
            <a:r>
              <a:rPr lang="en-US" sz="4400" b="1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Estimators vs. Min Samples Split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FA582E-F580-2203-6216-45091A9E3562}"/>
              </a:ext>
            </a:extLst>
          </p:cNvPr>
          <p:cNvSpPr txBox="1">
            <a:spLocks/>
          </p:cNvSpPr>
          <p:nvPr/>
        </p:nvSpPr>
        <p:spPr>
          <a:xfrm>
            <a:off x="655863" y="904290"/>
            <a:ext cx="10880274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Slightly decreased accuracy as it increases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AEA98E-784C-95A7-E46E-DFA6E15152EA}"/>
              </a:ext>
            </a:extLst>
          </p:cNvPr>
          <p:cNvGrpSpPr/>
          <p:nvPr/>
        </p:nvGrpSpPr>
        <p:grpSpPr>
          <a:xfrm>
            <a:off x="9319165" y="2400990"/>
            <a:ext cx="2579008" cy="2500451"/>
            <a:chOff x="5822766" y="1502438"/>
            <a:chExt cx="2579008" cy="25004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511266-6E7F-300C-689C-062A10279B05}"/>
                </a:ext>
              </a:extLst>
            </p:cNvPr>
            <p:cNvSpPr txBox="1"/>
            <p:nvPr/>
          </p:nvSpPr>
          <p:spPr>
            <a:xfrm>
              <a:off x="5822766" y="2928918"/>
              <a:ext cx="257900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Outfit" pitchFamily="2" charset="0"/>
                </a:rPr>
                <a:t>Min Samples Split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5FFDF5-48FE-8654-5A5D-DA61FCCC18DD}"/>
                </a:ext>
              </a:extLst>
            </p:cNvPr>
            <p:cNvSpPr txBox="1"/>
            <p:nvPr/>
          </p:nvSpPr>
          <p:spPr>
            <a:xfrm>
              <a:off x="5822768" y="3356558"/>
              <a:ext cx="25790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Outfit" pitchFamily="2" charset="0"/>
                </a:rPr>
                <a:t>When a node in the tree is allowed to split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E45313-D74B-237E-C3F9-9FDF3D8AD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>
              <a:off x="6512827" y="1502438"/>
              <a:ext cx="1198886" cy="1198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2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D035D-BE19-DD46-D155-B7B8FCFE08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16" b="2657"/>
          <a:stretch/>
        </p:blipFill>
        <p:spPr>
          <a:xfrm>
            <a:off x="357222" y="2200260"/>
            <a:ext cx="9693035" cy="3753450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70A36ACE-B1DC-B5EA-2A2B-D733C98D37FC}"/>
              </a:ext>
            </a:extLst>
          </p:cNvPr>
          <p:cNvSpPr txBox="1"/>
          <p:nvPr/>
        </p:nvSpPr>
        <p:spPr>
          <a:xfrm>
            <a:off x="0" y="21223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lnSpc>
                <a:spcPts val="9112"/>
              </a:lnSpc>
              <a:defRPr/>
            </a:pPr>
            <a:r>
              <a:rPr lang="en-US" sz="4400" b="1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Accuracy vs. Max Leaf Nodes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16B556-2C5D-EF75-30CF-7948DDF40852}"/>
              </a:ext>
            </a:extLst>
          </p:cNvPr>
          <p:cNvSpPr txBox="1">
            <a:spLocks/>
          </p:cNvSpPr>
          <p:nvPr/>
        </p:nvSpPr>
        <p:spPr>
          <a:xfrm>
            <a:off x="655863" y="904290"/>
            <a:ext cx="10880274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Fits better to Train, generalizes worse with dev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03A5CF-540A-D37C-441B-4333C983DF9F}"/>
              </a:ext>
            </a:extLst>
          </p:cNvPr>
          <p:cNvGrpSpPr/>
          <p:nvPr/>
        </p:nvGrpSpPr>
        <p:grpSpPr>
          <a:xfrm>
            <a:off x="10018935" y="3075415"/>
            <a:ext cx="2173065" cy="2003140"/>
            <a:chOff x="8607238" y="1502438"/>
            <a:chExt cx="2579008" cy="23773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A0A865-081D-8F31-D293-E74B04438F45}"/>
                </a:ext>
              </a:extLst>
            </p:cNvPr>
            <p:cNvSpPr txBox="1"/>
            <p:nvPr/>
          </p:nvSpPr>
          <p:spPr>
            <a:xfrm>
              <a:off x="8607241" y="2928918"/>
              <a:ext cx="25790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utfit" pitchFamily="2" charset="0"/>
                </a:rPr>
                <a:t>Max Leaf Nodes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797DC8-669F-EEC8-B280-8F660AEA285E}"/>
                </a:ext>
              </a:extLst>
            </p:cNvPr>
            <p:cNvSpPr txBox="1"/>
            <p:nvPr/>
          </p:nvSpPr>
          <p:spPr>
            <a:xfrm>
              <a:off x="8607238" y="3356558"/>
              <a:ext cx="25790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Outfit" pitchFamily="2" charset="0"/>
                </a:rPr>
                <a:t>How many end leaves a tree can have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38ECD5-35B2-9906-D0E7-3BBFF9A98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97299" y="1502438"/>
              <a:ext cx="1198886" cy="1198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90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D5CA41-16F4-06DB-0F85-221765ECF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0AD525D-8C54-9034-2986-A019696EB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385472"/>
            <a:ext cx="10180320" cy="4437576"/>
          </a:xfrm>
          <a:prstGeom prst="rect">
            <a:avLst/>
          </a:prstGeom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993870FA-D1BF-51DF-E042-5478D13C2A2F}"/>
              </a:ext>
            </a:extLst>
          </p:cNvPr>
          <p:cNvSpPr txBox="1"/>
          <p:nvPr/>
        </p:nvSpPr>
        <p:spPr>
          <a:xfrm>
            <a:off x="0" y="21223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lnSpc>
                <a:spcPts val="9112"/>
              </a:lnSpc>
              <a:defRPr/>
            </a:pPr>
            <a:r>
              <a:rPr lang="en-US" sz="4400" b="1" noProof="0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Final Accuracies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2DADEA-4E74-3661-B1F2-D88A3E921F0F}"/>
              </a:ext>
            </a:extLst>
          </p:cNvPr>
          <p:cNvSpPr txBox="1"/>
          <p:nvPr/>
        </p:nvSpPr>
        <p:spPr>
          <a:xfrm>
            <a:off x="8633461" y="5876715"/>
            <a:ext cx="31021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Outfit" pitchFamily="2" charset="0"/>
              </a:rPr>
              <a:t>Train Accuracy: 97.51%</a:t>
            </a:r>
          </a:p>
          <a:p>
            <a:r>
              <a:rPr lang="en-US" b="1" dirty="0">
                <a:solidFill>
                  <a:schemeClr val="bg1"/>
                </a:solidFill>
                <a:latin typeface="Outfit" pitchFamily="2" charset="0"/>
              </a:rPr>
              <a:t>Dev Accuracy: 58.67%</a:t>
            </a:r>
          </a:p>
          <a:p>
            <a:r>
              <a:rPr lang="en-US" b="1" dirty="0" err="1">
                <a:solidFill>
                  <a:schemeClr val="bg1"/>
                </a:solidFill>
                <a:latin typeface="Outfit" pitchFamily="2" charset="0"/>
              </a:rPr>
              <a:t>NxN</a:t>
            </a:r>
            <a:r>
              <a:rPr lang="en-US" b="1" dirty="0">
                <a:solidFill>
                  <a:schemeClr val="bg1"/>
                </a:solidFill>
                <a:latin typeface="Outfit" pitchFamily="2" charset="0"/>
              </a:rPr>
              <a:t> = 4x4</a:t>
            </a:r>
          </a:p>
        </p:txBody>
      </p:sp>
    </p:spTree>
    <p:extLst>
      <p:ext uri="{BB962C8B-B14F-4D97-AF65-F5344CB8AC3E}">
        <p14:creationId xmlns:p14="http://schemas.microsoft.com/office/powerpoint/2010/main" val="14157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CA9504-2E0A-93AC-D8F1-7574887AD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0ADCB0-6333-1941-364D-326CB35CAA0B}"/>
              </a:ext>
            </a:extLst>
          </p:cNvPr>
          <p:cNvSpPr/>
          <p:nvPr/>
        </p:nvSpPr>
        <p:spPr>
          <a:xfrm>
            <a:off x="626202" y="1257300"/>
            <a:ext cx="2484675" cy="2747746"/>
          </a:xfrm>
          <a:prstGeom prst="roundRect">
            <a:avLst>
              <a:gd name="adj" fmla="val 5595"/>
            </a:avLst>
          </a:prstGeom>
          <a:solidFill>
            <a:srgbClr val="F5DD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2549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4815BA-BC73-6694-2EC7-288D8BD15A31}"/>
              </a:ext>
            </a:extLst>
          </p:cNvPr>
          <p:cNvSpPr/>
          <p:nvPr/>
        </p:nvSpPr>
        <p:spPr>
          <a:xfrm>
            <a:off x="3354508" y="1257300"/>
            <a:ext cx="2484675" cy="2747746"/>
          </a:xfrm>
          <a:prstGeom prst="roundRect">
            <a:avLst>
              <a:gd name="adj" fmla="val 5595"/>
            </a:avLst>
          </a:prstGeom>
          <a:solidFill>
            <a:srgbClr val="F5DD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2549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CAA11E-DCEB-5524-84FD-402FB41A0A68}"/>
              </a:ext>
            </a:extLst>
          </p:cNvPr>
          <p:cNvSpPr/>
          <p:nvPr/>
        </p:nvSpPr>
        <p:spPr>
          <a:xfrm>
            <a:off x="6012721" y="1257300"/>
            <a:ext cx="2484675" cy="2747746"/>
          </a:xfrm>
          <a:prstGeom prst="roundRect">
            <a:avLst>
              <a:gd name="adj" fmla="val 5595"/>
            </a:avLst>
          </a:prstGeom>
          <a:solidFill>
            <a:srgbClr val="F5DD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2549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BC549C-DF2F-2F49-442A-95FA2F30D4B0}"/>
              </a:ext>
            </a:extLst>
          </p:cNvPr>
          <p:cNvSpPr/>
          <p:nvPr/>
        </p:nvSpPr>
        <p:spPr>
          <a:xfrm>
            <a:off x="8851383" y="1257300"/>
            <a:ext cx="2484675" cy="2747746"/>
          </a:xfrm>
          <a:prstGeom prst="roundRect">
            <a:avLst>
              <a:gd name="adj" fmla="val 5595"/>
            </a:avLst>
          </a:prstGeom>
          <a:solidFill>
            <a:srgbClr val="F5DD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2549"/>
              </a:solidFill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42D8F2B6-90A7-2D7D-8377-2573EA9E9B75}"/>
              </a:ext>
            </a:extLst>
          </p:cNvPr>
          <p:cNvSpPr txBox="1"/>
          <p:nvPr/>
        </p:nvSpPr>
        <p:spPr>
          <a:xfrm>
            <a:off x="0" y="21223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lnSpc>
                <a:spcPts val="9112"/>
              </a:lnSpc>
              <a:defRPr/>
            </a:pPr>
            <a:r>
              <a:rPr lang="en-US" sz="4400" b="1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Random Forest Hyperparameters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1C025C-BF71-8478-AD73-015F1117AA9B}"/>
              </a:ext>
            </a:extLst>
          </p:cNvPr>
          <p:cNvSpPr txBox="1"/>
          <p:nvPr/>
        </p:nvSpPr>
        <p:spPr>
          <a:xfrm>
            <a:off x="4888492" y="5301832"/>
            <a:ext cx="18866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Outfit" pitchFamily="2" charset="0"/>
              </a:rPr>
              <a:t>Bootstrap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0C592D-B324-475D-D71F-D46DB93AFD5E}"/>
              </a:ext>
            </a:extLst>
          </p:cNvPr>
          <p:cNvSpPr txBox="1"/>
          <p:nvPr/>
        </p:nvSpPr>
        <p:spPr>
          <a:xfrm>
            <a:off x="4542323" y="5779127"/>
            <a:ext cx="2579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Samples with replacement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C76E48-7FEA-186F-D78C-15F0C30BDB08}"/>
              </a:ext>
            </a:extLst>
          </p:cNvPr>
          <p:cNvSpPr txBox="1"/>
          <p:nvPr/>
        </p:nvSpPr>
        <p:spPr>
          <a:xfrm>
            <a:off x="1664870" y="5365576"/>
            <a:ext cx="25316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Outfit" pitchFamily="2" charset="0"/>
              </a:rPr>
              <a:t>Max Features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F71195-9F74-09F3-E714-413F2B215B26}"/>
              </a:ext>
            </a:extLst>
          </p:cNvPr>
          <p:cNvSpPr txBox="1"/>
          <p:nvPr/>
        </p:nvSpPr>
        <p:spPr>
          <a:xfrm>
            <a:off x="1641184" y="5798211"/>
            <a:ext cx="2579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Features sampled per node split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7F87C1-87AF-B6A3-8819-3CEB52A29264}"/>
              </a:ext>
            </a:extLst>
          </p:cNvPr>
          <p:cNvSpPr txBox="1"/>
          <p:nvPr/>
        </p:nvSpPr>
        <p:spPr>
          <a:xfrm>
            <a:off x="731973" y="1385160"/>
            <a:ext cx="22198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6D2549"/>
                </a:solidFill>
                <a:latin typeface="Outfit" pitchFamily="2" charset="0"/>
              </a:rPr>
              <a:t>N Estimators</a:t>
            </a:r>
            <a:endParaRPr lang="en-US" sz="2200" b="1" dirty="0">
              <a:solidFill>
                <a:srgbClr val="6D254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82A3F4-FD7F-1842-AA5A-56D47265D852}"/>
              </a:ext>
            </a:extLst>
          </p:cNvPr>
          <p:cNvSpPr txBox="1"/>
          <p:nvPr/>
        </p:nvSpPr>
        <p:spPr>
          <a:xfrm>
            <a:off x="646726" y="3544573"/>
            <a:ext cx="248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D2549"/>
                </a:solidFill>
                <a:latin typeface="Outfit" pitchFamily="2" charset="0"/>
              </a:rPr>
              <a:t>Final Value: 82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EA2FD-D4A2-BE4A-2A45-84A19CD1CD8D}"/>
              </a:ext>
            </a:extLst>
          </p:cNvPr>
          <p:cNvSpPr txBox="1"/>
          <p:nvPr/>
        </p:nvSpPr>
        <p:spPr>
          <a:xfrm>
            <a:off x="3418200" y="1385647"/>
            <a:ext cx="23244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6D2549"/>
                </a:solidFill>
                <a:latin typeface="Outfit" pitchFamily="2" charset="0"/>
              </a:rPr>
              <a:t>Max Depth</a:t>
            </a:r>
            <a:endParaRPr lang="en-US" sz="2200" b="1" dirty="0">
              <a:solidFill>
                <a:srgbClr val="6D254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44050-89A9-CC0E-DF61-9A74CC364902}"/>
              </a:ext>
            </a:extLst>
          </p:cNvPr>
          <p:cNvSpPr txBox="1"/>
          <p:nvPr/>
        </p:nvSpPr>
        <p:spPr>
          <a:xfrm>
            <a:off x="5975464" y="1377140"/>
            <a:ext cx="25790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6D2549"/>
                </a:solidFill>
                <a:latin typeface="Outfit" pitchFamily="2" charset="0"/>
              </a:rPr>
              <a:t>Min Samples Split</a:t>
            </a:r>
            <a:endParaRPr lang="en-US" sz="2200" b="1" dirty="0">
              <a:solidFill>
                <a:srgbClr val="6D2549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4D40AF-382C-D774-F0FF-02339CE8A14B}"/>
              </a:ext>
            </a:extLst>
          </p:cNvPr>
          <p:cNvSpPr txBox="1"/>
          <p:nvPr/>
        </p:nvSpPr>
        <p:spPr>
          <a:xfrm>
            <a:off x="8827034" y="1373893"/>
            <a:ext cx="25790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6D2549"/>
                </a:solidFill>
                <a:latin typeface="Outfit" pitchFamily="2" charset="0"/>
              </a:rPr>
              <a:t>Max Leaf Nodes</a:t>
            </a:r>
            <a:endParaRPr lang="en-US" sz="2200" b="1" dirty="0">
              <a:solidFill>
                <a:srgbClr val="6D2549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AA0B286-C1F0-D063-DB9E-96C2E5EFF57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0139" y="4189475"/>
            <a:ext cx="1181096" cy="118109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3319AB3-B487-5A9A-4475-63BEA5C49B7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1276" y="4120736"/>
            <a:ext cx="1181096" cy="11810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E7FFDC-2CDD-1C6F-7167-34DE0B034B86}"/>
              </a:ext>
            </a:extLst>
          </p:cNvPr>
          <p:cNvSpPr txBox="1"/>
          <p:nvPr/>
        </p:nvSpPr>
        <p:spPr>
          <a:xfrm>
            <a:off x="3344912" y="3544573"/>
            <a:ext cx="248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D2549"/>
                </a:solidFill>
                <a:latin typeface="Outfit" pitchFamily="2" charset="0"/>
              </a:rPr>
              <a:t>Final Value: None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E9EBD2-EF8B-13A5-321F-705CA9071866}"/>
              </a:ext>
            </a:extLst>
          </p:cNvPr>
          <p:cNvSpPr txBox="1"/>
          <p:nvPr/>
        </p:nvSpPr>
        <p:spPr>
          <a:xfrm>
            <a:off x="6012721" y="3544573"/>
            <a:ext cx="248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D2549"/>
                </a:solidFill>
                <a:latin typeface="Outfit" pitchFamily="2" charset="0"/>
              </a:rPr>
              <a:t>Final Value: None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C568EE-AAF6-9649-CB86-D798056C4837}"/>
              </a:ext>
            </a:extLst>
          </p:cNvPr>
          <p:cNvSpPr txBox="1"/>
          <p:nvPr/>
        </p:nvSpPr>
        <p:spPr>
          <a:xfrm>
            <a:off x="8875732" y="3544573"/>
            <a:ext cx="248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D2549"/>
                </a:solidFill>
                <a:latin typeface="Outfit" pitchFamily="2" charset="0"/>
              </a:rPr>
              <a:t>Final Value: 998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99D63BD-F57C-6B9F-5562-62AE40D20486}"/>
              </a:ext>
            </a:extLst>
          </p:cNvPr>
          <p:cNvSpPr/>
          <p:nvPr/>
        </p:nvSpPr>
        <p:spPr>
          <a:xfrm>
            <a:off x="4438974" y="4189475"/>
            <a:ext cx="2484675" cy="2287273"/>
          </a:xfrm>
          <a:prstGeom prst="roundRect">
            <a:avLst>
              <a:gd name="adj" fmla="val 5595"/>
            </a:avLst>
          </a:prstGeom>
          <a:solidFill>
            <a:srgbClr val="F5DD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2549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9FBFEA-2B08-811E-EA99-978FE2251860}"/>
              </a:ext>
            </a:extLst>
          </p:cNvPr>
          <p:cNvSpPr txBox="1"/>
          <p:nvPr/>
        </p:nvSpPr>
        <p:spPr>
          <a:xfrm>
            <a:off x="4414625" y="4306068"/>
            <a:ext cx="25790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6D2549"/>
                </a:solidFill>
                <a:latin typeface="Outfit" pitchFamily="2" charset="0"/>
              </a:rPr>
              <a:t>Bootstrap</a:t>
            </a:r>
            <a:endParaRPr lang="en-US" sz="2200" b="1" dirty="0">
              <a:solidFill>
                <a:srgbClr val="6D2549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AA7D23-27A5-CC2F-6379-0332DE13CC22}"/>
              </a:ext>
            </a:extLst>
          </p:cNvPr>
          <p:cNvSpPr txBox="1"/>
          <p:nvPr/>
        </p:nvSpPr>
        <p:spPr>
          <a:xfrm>
            <a:off x="4463323" y="5966376"/>
            <a:ext cx="248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D2549"/>
                </a:solidFill>
                <a:latin typeface="Outfit" pitchFamily="2" charset="0"/>
              </a:rPr>
              <a:t>Final Value: True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1556061-672D-72DC-D83C-AE777C234425}"/>
              </a:ext>
            </a:extLst>
          </p:cNvPr>
          <p:cNvSpPr/>
          <p:nvPr/>
        </p:nvSpPr>
        <p:spPr>
          <a:xfrm>
            <a:off x="1756622" y="4189475"/>
            <a:ext cx="2484675" cy="2287273"/>
          </a:xfrm>
          <a:prstGeom prst="roundRect">
            <a:avLst>
              <a:gd name="adj" fmla="val 5595"/>
            </a:avLst>
          </a:prstGeom>
          <a:solidFill>
            <a:srgbClr val="F5DD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2549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02CAB8-BA7B-FE47-CD5D-8F41B02CC96E}"/>
              </a:ext>
            </a:extLst>
          </p:cNvPr>
          <p:cNvSpPr txBox="1"/>
          <p:nvPr/>
        </p:nvSpPr>
        <p:spPr>
          <a:xfrm>
            <a:off x="1732273" y="4306068"/>
            <a:ext cx="25790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6D2549"/>
                </a:solidFill>
                <a:latin typeface="Outfit" pitchFamily="2" charset="0"/>
              </a:rPr>
              <a:t>Max Features</a:t>
            </a:r>
            <a:endParaRPr lang="en-US" sz="2200" b="1" dirty="0">
              <a:solidFill>
                <a:srgbClr val="6D2549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BE1AC6-9149-5A44-D7F0-FA54B463474C}"/>
              </a:ext>
            </a:extLst>
          </p:cNvPr>
          <p:cNvSpPr txBox="1"/>
          <p:nvPr/>
        </p:nvSpPr>
        <p:spPr>
          <a:xfrm>
            <a:off x="1780971" y="5966376"/>
            <a:ext cx="248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D2549"/>
                </a:solidFill>
                <a:latin typeface="Outfit" pitchFamily="2" charset="0"/>
              </a:rPr>
              <a:t>Final Value:  None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BDED8-FAE3-D46A-9DB9-A1FA9A93930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8454" y="1921373"/>
            <a:ext cx="1323392" cy="1323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A4407-0BF0-31E7-BB18-4DA14C8F986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7673" y="1971718"/>
            <a:ext cx="1122012" cy="11220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4E2F5B-CAE8-C34F-87F3-039E0F1C88B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6733778" y="1952500"/>
            <a:ext cx="1198886" cy="11988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9542F5-F607-83A5-71D7-69470A82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5345" y="2026156"/>
            <a:ext cx="1198886" cy="1198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C93DD2-B977-EB4E-3E7D-0411AB61B7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8392" y="4728521"/>
            <a:ext cx="1181096" cy="11810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553F04-8F4F-7021-212F-8B7A351DFD5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2351" y="4659782"/>
            <a:ext cx="1181096" cy="118109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4CE81EE-8498-A939-D3C7-1129A87EF937}"/>
              </a:ext>
            </a:extLst>
          </p:cNvPr>
          <p:cNvSpPr txBox="1"/>
          <p:nvPr/>
        </p:nvSpPr>
        <p:spPr>
          <a:xfrm>
            <a:off x="7422351" y="4986287"/>
            <a:ext cx="36418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utfit" pitchFamily="2" charset="0"/>
              </a:rPr>
              <a:t>Train Accuracy: 97.51%</a:t>
            </a:r>
          </a:p>
          <a:p>
            <a:r>
              <a:rPr lang="en-US" sz="2000" b="1" dirty="0">
                <a:solidFill>
                  <a:schemeClr val="bg1"/>
                </a:solidFill>
                <a:latin typeface="Outfit" pitchFamily="2" charset="0"/>
              </a:rPr>
              <a:t>Dev Accuracy: 58.67%</a:t>
            </a:r>
          </a:p>
          <a:p>
            <a:r>
              <a:rPr lang="en-US" sz="2000" b="1" dirty="0" err="1">
                <a:solidFill>
                  <a:schemeClr val="bg1"/>
                </a:solidFill>
                <a:latin typeface="Outfit" pitchFamily="2" charset="0"/>
              </a:rPr>
              <a:t>NxN</a:t>
            </a:r>
            <a:r>
              <a:rPr lang="en-US" sz="2000" b="1" dirty="0">
                <a:solidFill>
                  <a:schemeClr val="bg1"/>
                </a:solidFill>
                <a:latin typeface="Outfit" pitchFamily="2" charset="0"/>
              </a:rPr>
              <a:t> = 4x4</a:t>
            </a:r>
          </a:p>
        </p:txBody>
      </p:sp>
    </p:spTree>
    <p:extLst>
      <p:ext uri="{BB962C8B-B14F-4D97-AF65-F5344CB8AC3E}">
        <p14:creationId xmlns:p14="http://schemas.microsoft.com/office/powerpoint/2010/main" val="203268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DD68D3-806D-7C2C-86B0-6E7C636A9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E5578351-0CD1-CFFF-0A0F-E4079EECD3D6}"/>
              </a:ext>
            </a:extLst>
          </p:cNvPr>
          <p:cNvSpPr txBox="1"/>
          <p:nvPr/>
        </p:nvSpPr>
        <p:spPr>
          <a:xfrm>
            <a:off x="0" y="28262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lnSpc>
                <a:spcPts val="9112"/>
              </a:lnSpc>
              <a:defRPr/>
            </a:pPr>
            <a:r>
              <a:rPr lang="en-US" sz="4400" b="1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Neural Network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53EBD5-DF17-862E-3DC8-351D9E44A9B9}"/>
              </a:ext>
            </a:extLst>
          </p:cNvPr>
          <p:cNvCxnSpPr>
            <a:cxnSpLocks/>
            <a:stCxn id="38" idx="6"/>
            <a:endCxn id="47" idx="2"/>
          </p:cNvCxnSpPr>
          <p:nvPr/>
        </p:nvCxnSpPr>
        <p:spPr>
          <a:xfrm>
            <a:off x="2436851" y="5477604"/>
            <a:ext cx="411145" cy="29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93E8B-EB9D-142C-0C45-FB26A3D2634D}"/>
              </a:ext>
            </a:extLst>
          </p:cNvPr>
          <p:cNvCxnSpPr>
            <a:cxnSpLocks/>
            <a:stCxn id="38" idx="6"/>
            <a:endCxn id="44" idx="2"/>
          </p:cNvCxnSpPr>
          <p:nvPr/>
        </p:nvCxnSpPr>
        <p:spPr>
          <a:xfrm flipV="1">
            <a:off x="2436851" y="4934171"/>
            <a:ext cx="411145" cy="5434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312095-71CB-4665-7560-F4FE657C6D19}"/>
              </a:ext>
            </a:extLst>
          </p:cNvPr>
          <p:cNvCxnSpPr>
            <a:cxnSpLocks/>
            <a:stCxn id="38" idx="6"/>
            <a:endCxn id="45" idx="2"/>
          </p:cNvCxnSpPr>
          <p:nvPr/>
        </p:nvCxnSpPr>
        <p:spPr>
          <a:xfrm flipV="1">
            <a:off x="2436851" y="4390449"/>
            <a:ext cx="411145" cy="1087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948837-6F60-52F6-8A1D-32C187721795}"/>
              </a:ext>
            </a:extLst>
          </p:cNvPr>
          <p:cNvCxnSpPr>
            <a:cxnSpLocks/>
            <a:stCxn id="38" idx="6"/>
            <a:endCxn id="46" idx="2"/>
          </p:cNvCxnSpPr>
          <p:nvPr/>
        </p:nvCxnSpPr>
        <p:spPr>
          <a:xfrm flipV="1">
            <a:off x="2436851" y="3846726"/>
            <a:ext cx="411145" cy="163087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EAE7F0-F17A-C6BE-9626-B609FD4D06BD}"/>
              </a:ext>
            </a:extLst>
          </p:cNvPr>
          <p:cNvCxnSpPr>
            <a:cxnSpLocks/>
            <a:stCxn id="39" idx="6"/>
            <a:endCxn id="47" idx="2"/>
          </p:cNvCxnSpPr>
          <p:nvPr/>
        </p:nvCxnSpPr>
        <p:spPr>
          <a:xfrm>
            <a:off x="2424205" y="4686217"/>
            <a:ext cx="423791" cy="7916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0DCFAC-3C02-09D2-006B-3A40FC79DA9F}"/>
              </a:ext>
            </a:extLst>
          </p:cNvPr>
          <p:cNvCxnSpPr>
            <a:cxnSpLocks/>
            <a:stCxn id="39" idx="6"/>
            <a:endCxn id="44" idx="2"/>
          </p:cNvCxnSpPr>
          <p:nvPr/>
        </p:nvCxnSpPr>
        <p:spPr>
          <a:xfrm>
            <a:off x="2424205" y="4686217"/>
            <a:ext cx="423791" cy="2479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171027-63FA-A475-8575-268CC8136FC8}"/>
              </a:ext>
            </a:extLst>
          </p:cNvPr>
          <p:cNvCxnSpPr>
            <a:cxnSpLocks/>
            <a:stCxn id="39" idx="6"/>
            <a:endCxn id="45" idx="2"/>
          </p:cNvCxnSpPr>
          <p:nvPr/>
        </p:nvCxnSpPr>
        <p:spPr>
          <a:xfrm flipV="1">
            <a:off x="2424205" y="4390449"/>
            <a:ext cx="423791" cy="2957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6A3059-CEDD-A7BF-7EF2-384564899ABA}"/>
              </a:ext>
            </a:extLst>
          </p:cNvPr>
          <p:cNvCxnSpPr>
            <a:cxnSpLocks/>
            <a:stCxn id="39" idx="6"/>
            <a:endCxn id="46" idx="2"/>
          </p:cNvCxnSpPr>
          <p:nvPr/>
        </p:nvCxnSpPr>
        <p:spPr>
          <a:xfrm flipV="1">
            <a:off x="2424205" y="3846726"/>
            <a:ext cx="423791" cy="83949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911007-CACC-9891-2635-7B0F81113007}"/>
              </a:ext>
            </a:extLst>
          </p:cNvPr>
          <p:cNvCxnSpPr>
            <a:cxnSpLocks/>
            <a:stCxn id="40" idx="6"/>
            <a:endCxn id="46" idx="2"/>
          </p:cNvCxnSpPr>
          <p:nvPr/>
        </p:nvCxnSpPr>
        <p:spPr>
          <a:xfrm flipV="1">
            <a:off x="2436851" y="3846726"/>
            <a:ext cx="411145" cy="29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541DF8-6EC4-1EC6-9F11-A951291EEAD1}"/>
              </a:ext>
            </a:extLst>
          </p:cNvPr>
          <p:cNvCxnSpPr>
            <a:cxnSpLocks/>
            <a:stCxn id="40" idx="6"/>
            <a:endCxn id="45" idx="2"/>
          </p:cNvCxnSpPr>
          <p:nvPr/>
        </p:nvCxnSpPr>
        <p:spPr>
          <a:xfrm>
            <a:off x="2436851" y="3847018"/>
            <a:ext cx="411145" cy="5434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A228F-B682-000F-6ADB-12FD4D69D8E5}"/>
              </a:ext>
            </a:extLst>
          </p:cNvPr>
          <p:cNvCxnSpPr>
            <a:cxnSpLocks/>
            <a:stCxn id="40" idx="6"/>
            <a:endCxn id="44" idx="2"/>
          </p:cNvCxnSpPr>
          <p:nvPr/>
        </p:nvCxnSpPr>
        <p:spPr>
          <a:xfrm>
            <a:off x="2436851" y="3847018"/>
            <a:ext cx="411145" cy="108715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942B71-2854-1FDC-5EF0-1D8C878E8A25}"/>
              </a:ext>
            </a:extLst>
          </p:cNvPr>
          <p:cNvCxnSpPr>
            <a:cxnSpLocks/>
            <a:stCxn id="40" idx="6"/>
            <a:endCxn id="47" idx="2"/>
          </p:cNvCxnSpPr>
          <p:nvPr/>
        </p:nvCxnSpPr>
        <p:spPr>
          <a:xfrm>
            <a:off x="2436851" y="3847018"/>
            <a:ext cx="411145" cy="163087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298B47-512E-0CA2-B276-DDDC76F29BA4}"/>
              </a:ext>
            </a:extLst>
          </p:cNvPr>
          <p:cNvCxnSpPr>
            <a:cxnSpLocks/>
            <a:stCxn id="47" idx="6"/>
            <a:endCxn id="41" idx="2"/>
          </p:cNvCxnSpPr>
          <p:nvPr/>
        </p:nvCxnSpPr>
        <p:spPr>
          <a:xfrm>
            <a:off x="3297714" y="5477897"/>
            <a:ext cx="415079" cy="9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B0068F-3FAE-B11D-F48B-A19B7733FD54}"/>
              </a:ext>
            </a:extLst>
          </p:cNvPr>
          <p:cNvCxnSpPr>
            <a:cxnSpLocks/>
            <a:stCxn id="47" idx="6"/>
            <a:endCxn id="42" idx="2"/>
          </p:cNvCxnSpPr>
          <p:nvPr/>
        </p:nvCxnSpPr>
        <p:spPr>
          <a:xfrm flipV="1">
            <a:off x="3297714" y="4684788"/>
            <a:ext cx="415079" cy="7931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9590E8A-7D1B-B8C2-F70F-DEE03A1C801A}"/>
              </a:ext>
            </a:extLst>
          </p:cNvPr>
          <p:cNvCxnSpPr>
            <a:cxnSpLocks/>
            <a:stCxn id="47" idx="6"/>
            <a:endCxn id="43" idx="2"/>
          </p:cNvCxnSpPr>
          <p:nvPr/>
        </p:nvCxnSpPr>
        <p:spPr>
          <a:xfrm flipV="1">
            <a:off x="3297714" y="3845769"/>
            <a:ext cx="411145" cy="16321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014E87-4417-D144-E9E3-8DE0D0F660C2}"/>
              </a:ext>
            </a:extLst>
          </p:cNvPr>
          <p:cNvCxnSpPr>
            <a:cxnSpLocks/>
            <a:stCxn id="44" idx="6"/>
            <a:endCxn id="41" idx="2"/>
          </p:cNvCxnSpPr>
          <p:nvPr/>
        </p:nvCxnSpPr>
        <p:spPr>
          <a:xfrm>
            <a:off x="3297714" y="4934171"/>
            <a:ext cx="415079" cy="5446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512117-3016-C77B-EEA5-E478C729315E}"/>
              </a:ext>
            </a:extLst>
          </p:cNvPr>
          <p:cNvCxnSpPr>
            <a:cxnSpLocks/>
            <a:stCxn id="44" idx="6"/>
            <a:endCxn id="42" idx="2"/>
          </p:cNvCxnSpPr>
          <p:nvPr/>
        </p:nvCxnSpPr>
        <p:spPr>
          <a:xfrm flipV="1">
            <a:off x="3297714" y="4684789"/>
            <a:ext cx="415079" cy="24938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AF3D06-67A7-A561-487B-C23F243482CF}"/>
              </a:ext>
            </a:extLst>
          </p:cNvPr>
          <p:cNvCxnSpPr>
            <a:cxnSpLocks/>
            <a:stCxn id="44" idx="6"/>
            <a:endCxn id="43" idx="2"/>
          </p:cNvCxnSpPr>
          <p:nvPr/>
        </p:nvCxnSpPr>
        <p:spPr>
          <a:xfrm flipV="1">
            <a:off x="3297714" y="3845770"/>
            <a:ext cx="411145" cy="10884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F058BD-1520-62EB-4901-30021BF5D914}"/>
              </a:ext>
            </a:extLst>
          </p:cNvPr>
          <p:cNvCxnSpPr>
            <a:cxnSpLocks/>
            <a:stCxn id="45" idx="6"/>
            <a:endCxn id="41" idx="2"/>
          </p:cNvCxnSpPr>
          <p:nvPr/>
        </p:nvCxnSpPr>
        <p:spPr>
          <a:xfrm>
            <a:off x="3297714" y="4390449"/>
            <a:ext cx="415079" cy="108840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EFC100-A6BA-6322-DAF5-8D56DEA1A783}"/>
              </a:ext>
            </a:extLst>
          </p:cNvPr>
          <p:cNvCxnSpPr>
            <a:cxnSpLocks/>
            <a:stCxn id="45" idx="6"/>
            <a:endCxn id="42" idx="2"/>
          </p:cNvCxnSpPr>
          <p:nvPr/>
        </p:nvCxnSpPr>
        <p:spPr>
          <a:xfrm>
            <a:off x="3297714" y="4390449"/>
            <a:ext cx="415079" cy="29433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277FEC-C497-73CC-5D6B-93A737E40EE8}"/>
              </a:ext>
            </a:extLst>
          </p:cNvPr>
          <p:cNvCxnSpPr>
            <a:cxnSpLocks/>
            <a:stCxn id="45" idx="6"/>
            <a:endCxn id="43" idx="2"/>
          </p:cNvCxnSpPr>
          <p:nvPr/>
        </p:nvCxnSpPr>
        <p:spPr>
          <a:xfrm flipV="1">
            <a:off x="3297714" y="3845770"/>
            <a:ext cx="411145" cy="5446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96E9A5-9EF8-8F25-D397-E8CE8F2F7F96}"/>
              </a:ext>
            </a:extLst>
          </p:cNvPr>
          <p:cNvCxnSpPr>
            <a:cxnSpLocks/>
            <a:stCxn id="46" idx="6"/>
            <a:endCxn id="43" idx="2"/>
          </p:cNvCxnSpPr>
          <p:nvPr/>
        </p:nvCxnSpPr>
        <p:spPr>
          <a:xfrm flipV="1">
            <a:off x="3297714" y="3845769"/>
            <a:ext cx="411145" cy="9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5E9D48-17FA-9A3E-8234-499FE258FFA5}"/>
              </a:ext>
            </a:extLst>
          </p:cNvPr>
          <p:cNvCxnSpPr>
            <a:cxnSpLocks/>
            <a:stCxn id="46" idx="6"/>
            <a:endCxn id="42" idx="2"/>
          </p:cNvCxnSpPr>
          <p:nvPr/>
        </p:nvCxnSpPr>
        <p:spPr>
          <a:xfrm>
            <a:off x="3297714" y="3846725"/>
            <a:ext cx="415079" cy="8380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1D8C0B-3B38-6195-0CB3-2A1C8A45743A}"/>
              </a:ext>
            </a:extLst>
          </p:cNvPr>
          <p:cNvCxnSpPr>
            <a:cxnSpLocks/>
            <a:stCxn id="46" idx="6"/>
            <a:endCxn id="41" idx="2"/>
          </p:cNvCxnSpPr>
          <p:nvPr/>
        </p:nvCxnSpPr>
        <p:spPr>
          <a:xfrm>
            <a:off x="3297714" y="3846726"/>
            <a:ext cx="415079" cy="16321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80D689C-D65B-10F4-BF7C-8B39897DD7A0}"/>
              </a:ext>
            </a:extLst>
          </p:cNvPr>
          <p:cNvCxnSpPr>
            <a:cxnSpLocks/>
            <a:stCxn id="41" idx="6"/>
            <a:endCxn id="49" idx="2"/>
          </p:cNvCxnSpPr>
          <p:nvPr/>
        </p:nvCxnSpPr>
        <p:spPr>
          <a:xfrm flipV="1">
            <a:off x="4162511" y="4288387"/>
            <a:ext cx="411145" cy="119046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364305-D4FE-3C12-4FE9-B20678C765DA}"/>
              </a:ext>
            </a:extLst>
          </p:cNvPr>
          <p:cNvCxnSpPr>
            <a:cxnSpLocks/>
            <a:stCxn id="41" idx="6"/>
            <a:endCxn id="48" idx="2"/>
          </p:cNvCxnSpPr>
          <p:nvPr/>
        </p:nvCxnSpPr>
        <p:spPr>
          <a:xfrm flipV="1">
            <a:off x="4162511" y="5036235"/>
            <a:ext cx="411145" cy="4426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1B36417-F477-8632-9B19-144017BB4728}"/>
              </a:ext>
            </a:extLst>
          </p:cNvPr>
          <p:cNvCxnSpPr>
            <a:cxnSpLocks/>
            <a:stCxn id="42" idx="6"/>
            <a:endCxn id="48" idx="2"/>
          </p:cNvCxnSpPr>
          <p:nvPr/>
        </p:nvCxnSpPr>
        <p:spPr>
          <a:xfrm>
            <a:off x="4162511" y="4684788"/>
            <a:ext cx="411145" cy="3514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2C58E3-2BAB-4723-9BE1-EB8117CEA0F0}"/>
              </a:ext>
            </a:extLst>
          </p:cNvPr>
          <p:cNvCxnSpPr>
            <a:cxnSpLocks/>
            <a:stCxn id="42" idx="6"/>
            <a:endCxn id="49" idx="2"/>
          </p:cNvCxnSpPr>
          <p:nvPr/>
        </p:nvCxnSpPr>
        <p:spPr>
          <a:xfrm flipV="1">
            <a:off x="4162511" y="4288388"/>
            <a:ext cx="411145" cy="39640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22AF587-A9A7-BA47-E66F-20DB4C55086D}"/>
              </a:ext>
            </a:extLst>
          </p:cNvPr>
          <p:cNvCxnSpPr>
            <a:cxnSpLocks/>
            <a:stCxn id="43" idx="6"/>
            <a:endCxn id="49" idx="2"/>
          </p:cNvCxnSpPr>
          <p:nvPr/>
        </p:nvCxnSpPr>
        <p:spPr>
          <a:xfrm>
            <a:off x="4158578" y="3845770"/>
            <a:ext cx="415078" cy="4426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DC9AA52-FD1C-017C-56F7-3BCDDE277C72}"/>
              </a:ext>
            </a:extLst>
          </p:cNvPr>
          <p:cNvCxnSpPr>
            <a:cxnSpLocks/>
            <a:stCxn id="43" idx="6"/>
            <a:endCxn id="48" idx="2"/>
          </p:cNvCxnSpPr>
          <p:nvPr/>
        </p:nvCxnSpPr>
        <p:spPr>
          <a:xfrm>
            <a:off x="4158578" y="3845770"/>
            <a:ext cx="415078" cy="119046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7070258F-E404-C4D5-AC4B-24E0211034EF}"/>
              </a:ext>
            </a:extLst>
          </p:cNvPr>
          <p:cNvSpPr/>
          <p:nvPr/>
        </p:nvSpPr>
        <p:spPr>
          <a:xfrm rot="10800000" flipH="1">
            <a:off x="1987133" y="5252745"/>
            <a:ext cx="449718" cy="449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E7748B7-1ED9-8228-FBEC-AE172B07C7C6}"/>
              </a:ext>
            </a:extLst>
          </p:cNvPr>
          <p:cNvSpPr/>
          <p:nvPr/>
        </p:nvSpPr>
        <p:spPr>
          <a:xfrm rot="10800000" flipH="1">
            <a:off x="1974487" y="4461358"/>
            <a:ext cx="449718" cy="449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A4A2920-E2F2-87E8-C41C-FB2628C57236}"/>
              </a:ext>
            </a:extLst>
          </p:cNvPr>
          <p:cNvSpPr/>
          <p:nvPr/>
        </p:nvSpPr>
        <p:spPr>
          <a:xfrm rot="10800000" flipH="1">
            <a:off x="1987133" y="3622160"/>
            <a:ext cx="449718" cy="449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DED7277-3540-CC69-27D7-D9D8D6A77032}"/>
              </a:ext>
            </a:extLst>
          </p:cNvPr>
          <p:cNvSpPr/>
          <p:nvPr/>
        </p:nvSpPr>
        <p:spPr>
          <a:xfrm rot="10800000" flipH="1">
            <a:off x="3712792" y="5253993"/>
            <a:ext cx="449719" cy="449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A101963-3EA4-CA01-7E4C-A3BE4D050837}"/>
              </a:ext>
            </a:extLst>
          </p:cNvPr>
          <p:cNvSpPr/>
          <p:nvPr/>
        </p:nvSpPr>
        <p:spPr>
          <a:xfrm rot="10800000" flipH="1">
            <a:off x="3712792" y="4459930"/>
            <a:ext cx="449719" cy="449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D5C6280-C267-2941-8185-91650FCF0A39}"/>
              </a:ext>
            </a:extLst>
          </p:cNvPr>
          <p:cNvSpPr/>
          <p:nvPr/>
        </p:nvSpPr>
        <p:spPr>
          <a:xfrm rot="10800000" flipH="1">
            <a:off x="3708859" y="3620911"/>
            <a:ext cx="449719" cy="449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C2AFD46-EE32-A49D-D97D-DDA7A7D0650A}"/>
              </a:ext>
            </a:extLst>
          </p:cNvPr>
          <p:cNvSpPr/>
          <p:nvPr/>
        </p:nvSpPr>
        <p:spPr>
          <a:xfrm rot="10800000" flipH="1">
            <a:off x="2847996" y="4709313"/>
            <a:ext cx="449718" cy="449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F322045-FDEC-2D2C-DE19-50FB3748A3E7}"/>
              </a:ext>
            </a:extLst>
          </p:cNvPr>
          <p:cNvSpPr/>
          <p:nvPr/>
        </p:nvSpPr>
        <p:spPr>
          <a:xfrm rot="10800000" flipH="1">
            <a:off x="2847996" y="4165590"/>
            <a:ext cx="449718" cy="449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0BE262-0E46-CB37-63E5-984D65A9F40A}"/>
              </a:ext>
            </a:extLst>
          </p:cNvPr>
          <p:cNvSpPr/>
          <p:nvPr/>
        </p:nvSpPr>
        <p:spPr>
          <a:xfrm rot="10800000" flipH="1">
            <a:off x="2847996" y="3621867"/>
            <a:ext cx="449718" cy="449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C1DBA98-2F83-A7AF-5496-A63BF2C15E7E}"/>
              </a:ext>
            </a:extLst>
          </p:cNvPr>
          <p:cNvSpPr/>
          <p:nvPr/>
        </p:nvSpPr>
        <p:spPr>
          <a:xfrm rot="10800000" flipH="1">
            <a:off x="2847996" y="5253038"/>
            <a:ext cx="449718" cy="449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56FEB7A-8625-A3F4-4370-FC45E0FF4BA8}"/>
              </a:ext>
            </a:extLst>
          </p:cNvPr>
          <p:cNvSpPr/>
          <p:nvPr/>
        </p:nvSpPr>
        <p:spPr>
          <a:xfrm rot="10800000" flipH="1">
            <a:off x="4573656" y="4811375"/>
            <a:ext cx="449718" cy="449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391B00A-D407-EE09-D55B-5A4EDACC1589}"/>
              </a:ext>
            </a:extLst>
          </p:cNvPr>
          <p:cNvSpPr/>
          <p:nvPr/>
        </p:nvSpPr>
        <p:spPr>
          <a:xfrm rot="10800000" flipH="1">
            <a:off x="4573656" y="4063528"/>
            <a:ext cx="449718" cy="449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6867E0B-51E8-A6D7-F544-0D367B83B5AB}"/>
              </a:ext>
            </a:extLst>
          </p:cNvPr>
          <p:cNvSpPr/>
          <p:nvPr/>
        </p:nvSpPr>
        <p:spPr>
          <a:xfrm rot="10800000" flipH="1">
            <a:off x="1113623" y="4811375"/>
            <a:ext cx="449718" cy="449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7C33265-1285-CFD4-8AF5-D9D45CCA39E7}"/>
              </a:ext>
            </a:extLst>
          </p:cNvPr>
          <p:cNvSpPr/>
          <p:nvPr/>
        </p:nvSpPr>
        <p:spPr>
          <a:xfrm rot="10800000" flipH="1">
            <a:off x="1113623" y="4063528"/>
            <a:ext cx="449718" cy="449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6AF3D3B-2C9D-1639-0B57-5E01108DC181}"/>
              </a:ext>
            </a:extLst>
          </p:cNvPr>
          <p:cNvCxnSpPr>
            <a:cxnSpLocks/>
            <a:stCxn id="51" idx="6"/>
            <a:endCxn id="40" idx="2"/>
          </p:cNvCxnSpPr>
          <p:nvPr/>
        </p:nvCxnSpPr>
        <p:spPr>
          <a:xfrm flipV="1">
            <a:off x="1563341" y="3847018"/>
            <a:ext cx="423792" cy="4413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16E31C6-E932-D3B8-5F3C-86B4DA509B10}"/>
              </a:ext>
            </a:extLst>
          </p:cNvPr>
          <p:cNvCxnSpPr>
            <a:cxnSpLocks/>
            <a:stCxn id="51" idx="6"/>
            <a:endCxn id="39" idx="2"/>
          </p:cNvCxnSpPr>
          <p:nvPr/>
        </p:nvCxnSpPr>
        <p:spPr>
          <a:xfrm>
            <a:off x="1563341" y="4288388"/>
            <a:ext cx="411145" cy="39782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0C6CA37-F4AA-FBB0-A06E-0FAE49FFDF5A}"/>
              </a:ext>
            </a:extLst>
          </p:cNvPr>
          <p:cNvCxnSpPr>
            <a:cxnSpLocks/>
            <a:stCxn id="51" idx="6"/>
            <a:endCxn id="38" idx="2"/>
          </p:cNvCxnSpPr>
          <p:nvPr/>
        </p:nvCxnSpPr>
        <p:spPr>
          <a:xfrm>
            <a:off x="1563341" y="4288387"/>
            <a:ext cx="423792" cy="118921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75B38F1-16E2-1711-915A-06294DA7300C}"/>
              </a:ext>
            </a:extLst>
          </p:cNvPr>
          <p:cNvCxnSpPr>
            <a:cxnSpLocks/>
            <a:stCxn id="50" idx="6"/>
            <a:endCxn id="38" idx="2"/>
          </p:cNvCxnSpPr>
          <p:nvPr/>
        </p:nvCxnSpPr>
        <p:spPr>
          <a:xfrm>
            <a:off x="1563341" y="5036235"/>
            <a:ext cx="423792" cy="44136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1440444-D1F5-B8D3-C865-D300C8086DE5}"/>
              </a:ext>
            </a:extLst>
          </p:cNvPr>
          <p:cNvCxnSpPr>
            <a:cxnSpLocks/>
            <a:stCxn id="50" idx="6"/>
            <a:endCxn id="39" idx="2"/>
          </p:cNvCxnSpPr>
          <p:nvPr/>
        </p:nvCxnSpPr>
        <p:spPr>
          <a:xfrm flipV="1">
            <a:off x="1563341" y="4686217"/>
            <a:ext cx="411145" cy="3500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E1FCE26-E32B-95F8-A9BC-E1F1BF6A20CF}"/>
              </a:ext>
            </a:extLst>
          </p:cNvPr>
          <p:cNvCxnSpPr>
            <a:cxnSpLocks/>
            <a:stCxn id="50" idx="6"/>
            <a:endCxn id="40" idx="2"/>
          </p:cNvCxnSpPr>
          <p:nvPr/>
        </p:nvCxnSpPr>
        <p:spPr>
          <a:xfrm flipV="1">
            <a:off x="1563341" y="3847018"/>
            <a:ext cx="423792" cy="11892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1">
            <a:extLst>
              <a:ext uri="{FF2B5EF4-FFF2-40B4-BE49-F238E27FC236}">
                <a16:creationId xmlns:a16="http://schemas.microsoft.com/office/drawing/2014/main" id="{81EC6F81-7251-758E-9190-F8680D94E463}"/>
              </a:ext>
            </a:extLst>
          </p:cNvPr>
          <p:cNvSpPr txBox="1">
            <a:spLocks/>
          </p:cNvSpPr>
          <p:nvPr/>
        </p:nvSpPr>
        <p:spPr>
          <a:xfrm>
            <a:off x="892289" y="3368785"/>
            <a:ext cx="917680" cy="393457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Input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7E55733-ADBC-D84E-8F05-FCA87FE7CE50}"/>
              </a:ext>
            </a:extLst>
          </p:cNvPr>
          <p:cNvSpPr txBox="1">
            <a:spLocks/>
          </p:cNvSpPr>
          <p:nvPr/>
        </p:nvSpPr>
        <p:spPr>
          <a:xfrm>
            <a:off x="2585606" y="2860144"/>
            <a:ext cx="917680" cy="393457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Hidden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C88B55D-7626-1A41-70E0-FC6D5C14B433}"/>
              </a:ext>
            </a:extLst>
          </p:cNvPr>
          <p:cNvSpPr txBox="1">
            <a:spLocks/>
          </p:cNvSpPr>
          <p:nvPr/>
        </p:nvSpPr>
        <p:spPr>
          <a:xfrm>
            <a:off x="4348754" y="3368785"/>
            <a:ext cx="917680" cy="393457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Output</a:t>
            </a:r>
          </a:p>
        </p:txBody>
      </p:sp>
      <p:sp>
        <p:nvSpPr>
          <p:cNvPr id="61" name="Double Brace 60">
            <a:extLst>
              <a:ext uri="{FF2B5EF4-FFF2-40B4-BE49-F238E27FC236}">
                <a16:creationId xmlns:a16="http://schemas.microsoft.com/office/drawing/2014/main" id="{F0BA73D7-FB5E-A232-BC54-30F88BA53E56}"/>
              </a:ext>
            </a:extLst>
          </p:cNvPr>
          <p:cNvSpPr/>
          <p:nvPr/>
        </p:nvSpPr>
        <p:spPr>
          <a:xfrm rot="5400000">
            <a:off x="1682110" y="3545871"/>
            <a:ext cx="2715985" cy="2236949"/>
          </a:xfrm>
          <a:prstGeom prst="bracePair">
            <a:avLst>
              <a:gd name="adj" fmla="val 576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Double Brace 61">
            <a:extLst>
              <a:ext uri="{FF2B5EF4-FFF2-40B4-BE49-F238E27FC236}">
                <a16:creationId xmlns:a16="http://schemas.microsoft.com/office/drawing/2014/main" id="{87E5FC19-1921-E942-0E4F-C883CBF23E48}"/>
              </a:ext>
            </a:extLst>
          </p:cNvPr>
          <p:cNvSpPr/>
          <p:nvPr/>
        </p:nvSpPr>
        <p:spPr>
          <a:xfrm rot="5400000">
            <a:off x="3953272" y="4401363"/>
            <a:ext cx="1678344" cy="567157"/>
          </a:xfrm>
          <a:prstGeom prst="bracePair">
            <a:avLst>
              <a:gd name="adj" fmla="val 1400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Double Brace 62">
            <a:extLst>
              <a:ext uri="{FF2B5EF4-FFF2-40B4-BE49-F238E27FC236}">
                <a16:creationId xmlns:a16="http://schemas.microsoft.com/office/drawing/2014/main" id="{EAD02CBE-3B67-5901-2B21-6E4497173BBA}"/>
              </a:ext>
            </a:extLst>
          </p:cNvPr>
          <p:cNvSpPr/>
          <p:nvPr/>
        </p:nvSpPr>
        <p:spPr>
          <a:xfrm rot="5400000">
            <a:off x="508977" y="4401362"/>
            <a:ext cx="1678342" cy="567157"/>
          </a:xfrm>
          <a:prstGeom prst="bracePair">
            <a:avLst>
              <a:gd name="adj" fmla="val 14009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884BF459-1E90-4C79-90F5-132AD01F13D1}"/>
              </a:ext>
            </a:extLst>
          </p:cNvPr>
          <p:cNvSpPr txBox="1">
            <a:spLocks/>
          </p:cNvSpPr>
          <p:nvPr/>
        </p:nvSpPr>
        <p:spPr>
          <a:xfrm>
            <a:off x="2130364" y="904290"/>
            <a:ext cx="7931271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Using  Feed Forward Network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 to Classify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772E1EEB-3989-D4E3-767C-792E31FF4439}"/>
              </a:ext>
            </a:extLst>
          </p:cNvPr>
          <p:cNvSpPr txBox="1">
            <a:spLocks/>
          </p:cNvSpPr>
          <p:nvPr/>
        </p:nvSpPr>
        <p:spPr>
          <a:xfrm>
            <a:off x="2680278" y="1866673"/>
            <a:ext cx="6831444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Why? This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 model takes in an input of vectors, the DCT is extracted information from the image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0107A806-61A8-1CFE-54BE-2E2C311863A2}"/>
              </a:ext>
            </a:extLst>
          </p:cNvPr>
          <p:cNvSpPr txBox="1">
            <a:spLocks/>
          </p:cNvSpPr>
          <p:nvPr/>
        </p:nvSpPr>
        <p:spPr>
          <a:xfrm>
            <a:off x="6454091" y="3202260"/>
            <a:ext cx="4034763" cy="83730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Each node represents a feature within the input 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618053D-CD1E-35AE-40BA-838B83D2E73E}"/>
              </a:ext>
            </a:extLst>
          </p:cNvPr>
          <p:cNvSpPr txBox="1"/>
          <p:nvPr/>
        </p:nvSpPr>
        <p:spPr>
          <a:xfrm>
            <a:off x="6344058" y="2679040"/>
            <a:ext cx="1282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Input: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 </a:t>
            </a:r>
            <a:endParaRPr lang="en-US" sz="2800" b="1" dirty="0"/>
          </a:p>
        </p:txBody>
      </p:sp>
      <p:sp>
        <p:nvSpPr>
          <p:cNvPr id="141" name="Title 1">
            <a:extLst>
              <a:ext uri="{FF2B5EF4-FFF2-40B4-BE49-F238E27FC236}">
                <a16:creationId xmlns:a16="http://schemas.microsoft.com/office/drawing/2014/main" id="{F890864F-B875-597B-69D8-4D0559E55019}"/>
              </a:ext>
            </a:extLst>
          </p:cNvPr>
          <p:cNvSpPr txBox="1">
            <a:spLocks/>
          </p:cNvSpPr>
          <p:nvPr/>
        </p:nvSpPr>
        <p:spPr>
          <a:xfrm>
            <a:off x="6454090" y="4526508"/>
            <a:ext cx="4451253" cy="837302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defTabSz="609630">
              <a:lnSpc>
                <a:spcPct val="120000"/>
              </a:lnSpc>
              <a:defRPr/>
            </a:pPr>
            <a:r>
              <a:rPr lang="en-US" sz="240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perform transformations from input using activation functions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D3BED05-958D-3DB9-8A87-F0AC860BAD3F}"/>
              </a:ext>
            </a:extLst>
          </p:cNvPr>
          <p:cNvSpPr txBox="1"/>
          <p:nvPr/>
        </p:nvSpPr>
        <p:spPr>
          <a:xfrm>
            <a:off x="6344058" y="4003288"/>
            <a:ext cx="1525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Hidden: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 </a:t>
            </a:r>
            <a:endParaRPr lang="en-US" sz="2800" b="1" dirty="0"/>
          </a:p>
        </p:txBody>
      </p:sp>
      <p:sp>
        <p:nvSpPr>
          <p:cNvPr id="143" name="Title 1">
            <a:extLst>
              <a:ext uri="{FF2B5EF4-FFF2-40B4-BE49-F238E27FC236}">
                <a16:creationId xmlns:a16="http://schemas.microsoft.com/office/drawing/2014/main" id="{5D1B9164-961B-E812-0C00-96DB24F7EDC2}"/>
              </a:ext>
            </a:extLst>
          </p:cNvPr>
          <p:cNvSpPr txBox="1">
            <a:spLocks/>
          </p:cNvSpPr>
          <p:nvPr/>
        </p:nvSpPr>
        <p:spPr>
          <a:xfrm>
            <a:off x="6454090" y="5963851"/>
            <a:ext cx="4451253" cy="423818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defTabSz="609630">
              <a:lnSpc>
                <a:spcPct val="120000"/>
              </a:lnSpc>
              <a:defRPr/>
            </a:pPr>
            <a:r>
              <a:rPr lang="en-US" sz="2400" noProof="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Provides final classification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1A51A2D-F8DB-AE6F-AA56-B722E6543AE2}"/>
              </a:ext>
            </a:extLst>
          </p:cNvPr>
          <p:cNvSpPr txBox="1"/>
          <p:nvPr/>
        </p:nvSpPr>
        <p:spPr>
          <a:xfrm>
            <a:off x="6344058" y="5440631"/>
            <a:ext cx="1525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Output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95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8" grpId="0"/>
      <p:bldP spid="59" grpId="0"/>
      <p:bldP spid="60" grpId="0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F283FB-5799-633E-71D6-212949D95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0BE4333-03FA-C22E-1A86-1EFE30802177}"/>
              </a:ext>
            </a:extLst>
          </p:cNvPr>
          <p:cNvSpPr txBox="1"/>
          <p:nvPr/>
        </p:nvSpPr>
        <p:spPr>
          <a:xfrm>
            <a:off x="0" y="21223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lnSpc>
                <a:spcPts val="9112"/>
              </a:lnSpc>
              <a:defRPr/>
            </a:pPr>
            <a:r>
              <a:rPr lang="en-US" sz="4400" b="1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FFN Hyperparameters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D0DEB0-0574-C62E-CE83-84DEF63AD286}"/>
              </a:ext>
            </a:extLst>
          </p:cNvPr>
          <p:cNvSpPr txBox="1"/>
          <p:nvPr/>
        </p:nvSpPr>
        <p:spPr>
          <a:xfrm>
            <a:off x="2223728" y="5365576"/>
            <a:ext cx="34553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Outfit" pitchFamily="2" charset="0"/>
              </a:rPr>
              <a:t>Optimization Algorithm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009F41-78BD-87DB-6F91-C5816A931F48}"/>
              </a:ext>
            </a:extLst>
          </p:cNvPr>
          <p:cNvSpPr txBox="1"/>
          <p:nvPr/>
        </p:nvSpPr>
        <p:spPr>
          <a:xfrm>
            <a:off x="2661909" y="5798211"/>
            <a:ext cx="2579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Algorithm used to optimize weight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C5555FD-990C-5EE5-2DA3-DDFA8AB16C53}"/>
              </a:ext>
            </a:extLst>
          </p:cNvPr>
          <p:cNvGrpSpPr/>
          <p:nvPr/>
        </p:nvGrpSpPr>
        <p:grpSpPr>
          <a:xfrm>
            <a:off x="3290923" y="2820715"/>
            <a:ext cx="2579007" cy="1073971"/>
            <a:chOff x="3185389" y="2928918"/>
            <a:chExt cx="2579007" cy="107397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3A77E1-B9F9-BFCB-4818-F1706CECA8A9}"/>
                </a:ext>
              </a:extLst>
            </p:cNvPr>
            <p:cNvSpPr txBox="1"/>
            <p:nvPr/>
          </p:nvSpPr>
          <p:spPr>
            <a:xfrm>
              <a:off x="3312666" y="2928918"/>
              <a:ext cx="232445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Outfit" pitchFamily="2" charset="0"/>
                </a:rPr>
                <a:t>Learning Rate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FDBF6F-E429-0244-89C4-635F519F3AF2}"/>
                </a:ext>
              </a:extLst>
            </p:cNvPr>
            <p:cNvSpPr txBox="1"/>
            <p:nvPr/>
          </p:nvSpPr>
          <p:spPr>
            <a:xfrm>
              <a:off x="3185389" y="3356558"/>
              <a:ext cx="25790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Outfit" pitchFamily="2" charset="0"/>
                </a:rPr>
                <a:t>How much to adjust weight in each update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B24397F-CC83-F880-6ED0-FCDAD3EFE942}"/>
              </a:ext>
            </a:extLst>
          </p:cNvPr>
          <p:cNvGrpSpPr/>
          <p:nvPr/>
        </p:nvGrpSpPr>
        <p:grpSpPr>
          <a:xfrm>
            <a:off x="5770252" y="2839934"/>
            <a:ext cx="2989432" cy="1073971"/>
            <a:chOff x="5617554" y="2928918"/>
            <a:chExt cx="2989432" cy="10739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DFEB69-A738-9A56-B931-64962CDAC99D}"/>
                </a:ext>
              </a:extLst>
            </p:cNvPr>
            <p:cNvSpPr txBox="1"/>
            <p:nvPr/>
          </p:nvSpPr>
          <p:spPr>
            <a:xfrm>
              <a:off x="5617554" y="2928918"/>
              <a:ext cx="298943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Outfit" pitchFamily="2" charset="0"/>
                </a:rPr>
                <a:t>Activation Function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C0785E-51E6-1E8E-E07B-EE31609A2A90}"/>
                </a:ext>
              </a:extLst>
            </p:cNvPr>
            <p:cNvSpPr txBox="1"/>
            <p:nvPr/>
          </p:nvSpPr>
          <p:spPr>
            <a:xfrm>
              <a:off x="5822768" y="3356558"/>
              <a:ext cx="25790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Outfit" pitchFamily="2" charset="0"/>
                </a:rPr>
                <a:t>Brings non-linearity in neuron output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23F71FE-49C4-D248-601F-E576E01E133D}"/>
              </a:ext>
            </a:extLst>
          </p:cNvPr>
          <p:cNvGrpSpPr/>
          <p:nvPr/>
        </p:nvGrpSpPr>
        <p:grpSpPr>
          <a:xfrm>
            <a:off x="8827031" y="2839934"/>
            <a:ext cx="2579008" cy="1073971"/>
            <a:chOff x="8607238" y="2928918"/>
            <a:chExt cx="2579008" cy="107397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463028-91D7-A74F-5ECD-D8707EF0E94E}"/>
                </a:ext>
              </a:extLst>
            </p:cNvPr>
            <p:cNvSpPr txBox="1"/>
            <p:nvPr/>
          </p:nvSpPr>
          <p:spPr>
            <a:xfrm>
              <a:off x="8607241" y="2928918"/>
              <a:ext cx="2579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Outfit" pitchFamily="2" charset="0"/>
                </a:rPr>
                <a:t>Epochs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F568E9-C00C-D28F-2D6F-686E20A23942}"/>
                </a:ext>
              </a:extLst>
            </p:cNvPr>
            <p:cNvSpPr txBox="1"/>
            <p:nvPr/>
          </p:nvSpPr>
          <p:spPr>
            <a:xfrm>
              <a:off x="8607238" y="3356558"/>
              <a:ext cx="2579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Outfit" pitchFamily="2" charset="0"/>
                </a:rPr>
                <a:t>Number training data passed in the network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8B57689-8DA8-7A20-3175-C162E2DBE8AF}"/>
              </a:ext>
            </a:extLst>
          </p:cNvPr>
          <p:cNvCxnSpPr>
            <a:cxnSpLocks/>
          </p:cNvCxnSpPr>
          <p:nvPr/>
        </p:nvCxnSpPr>
        <p:spPr>
          <a:xfrm>
            <a:off x="3238156" y="1322312"/>
            <a:ext cx="0" cy="2682734"/>
          </a:xfrm>
          <a:prstGeom prst="line">
            <a:avLst/>
          </a:prstGeom>
          <a:ln w="381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94EB3BB-6501-5DD6-8D50-53AC0275654E}"/>
              </a:ext>
            </a:extLst>
          </p:cNvPr>
          <p:cNvCxnSpPr>
            <a:cxnSpLocks/>
          </p:cNvCxnSpPr>
          <p:nvPr/>
        </p:nvCxnSpPr>
        <p:spPr>
          <a:xfrm>
            <a:off x="5922697" y="1322312"/>
            <a:ext cx="0" cy="2682734"/>
          </a:xfrm>
          <a:prstGeom prst="line">
            <a:avLst/>
          </a:prstGeom>
          <a:ln w="381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4D79A7-2D8F-17F1-2F2B-595B20EF694B}"/>
              </a:ext>
            </a:extLst>
          </p:cNvPr>
          <p:cNvCxnSpPr>
            <a:cxnSpLocks/>
          </p:cNvCxnSpPr>
          <p:nvPr/>
        </p:nvCxnSpPr>
        <p:spPr>
          <a:xfrm>
            <a:off x="8587419" y="1196995"/>
            <a:ext cx="0" cy="2682734"/>
          </a:xfrm>
          <a:prstGeom prst="line">
            <a:avLst/>
          </a:prstGeom>
          <a:ln w="381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8785DF5-B7A2-EE39-D924-4EC17B5F6A08}"/>
              </a:ext>
            </a:extLst>
          </p:cNvPr>
          <p:cNvCxnSpPr>
            <a:cxnSpLocks/>
          </p:cNvCxnSpPr>
          <p:nvPr/>
        </p:nvCxnSpPr>
        <p:spPr>
          <a:xfrm>
            <a:off x="12636200" y="5192180"/>
            <a:ext cx="0" cy="2682734"/>
          </a:xfrm>
          <a:prstGeom prst="line">
            <a:avLst/>
          </a:prstGeom>
          <a:ln w="381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6B139E3-7E1F-ACCE-462A-66EE57AB6C0E}"/>
              </a:ext>
            </a:extLst>
          </p:cNvPr>
          <p:cNvGrpSpPr/>
          <p:nvPr/>
        </p:nvGrpSpPr>
        <p:grpSpPr>
          <a:xfrm>
            <a:off x="539646" y="1432672"/>
            <a:ext cx="2591755" cy="2512359"/>
            <a:chOff x="539646" y="1432672"/>
            <a:chExt cx="2591755" cy="251235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DDF17B0-42F9-4AC4-1826-7793FD0358F3}"/>
                </a:ext>
              </a:extLst>
            </p:cNvPr>
            <p:cNvGrpSpPr/>
            <p:nvPr/>
          </p:nvGrpSpPr>
          <p:grpSpPr>
            <a:xfrm>
              <a:off x="539646" y="2871060"/>
              <a:ext cx="2591755" cy="1073971"/>
              <a:chOff x="593634" y="2928918"/>
              <a:chExt cx="2591755" cy="1073971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45C5D0-5579-5C66-E3FD-73DE95E07568}"/>
                  </a:ext>
                </a:extLst>
              </p:cNvPr>
              <p:cNvSpPr txBox="1"/>
              <p:nvPr/>
            </p:nvSpPr>
            <p:spPr>
              <a:xfrm>
                <a:off x="593634" y="2928918"/>
                <a:ext cx="251794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chemeClr val="bg1"/>
                    </a:solidFill>
                    <a:latin typeface="Outfit" pitchFamily="2" charset="0"/>
                  </a:rPr>
                  <a:t>Number of Layers</a:t>
                </a:r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DC05E4-DFEA-2FEE-BEAD-4C4CA7563119}"/>
                  </a:ext>
                </a:extLst>
              </p:cNvPr>
              <p:cNvSpPr txBox="1"/>
              <p:nvPr/>
            </p:nvSpPr>
            <p:spPr>
              <a:xfrm>
                <a:off x="606382" y="3356558"/>
                <a:ext cx="257900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Outfit" pitchFamily="2" charset="0"/>
                  </a:rPr>
                  <a:t>Layers between input and output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AEA840-4EDD-9E33-EA03-CC08F0F3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0891" y="1432672"/>
              <a:ext cx="1122012" cy="112201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96DADE2-BF03-EFA4-9CD0-F9E1484661A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9673" y="1333423"/>
            <a:ext cx="1366421" cy="13664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B507AD-2D08-18E7-8B3D-E209265C84E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0864" y="4112725"/>
            <a:ext cx="1181096" cy="11810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9D8BA9-D719-F6BB-9861-7393EF37D057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6477" y="1343247"/>
            <a:ext cx="1496688" cy="14966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AA3C39-04EF-15A4-9453-A2548FA56DA6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2985" y="1479801"/>
            <a:ext cx="1062371" cy="10623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17BBBB-3F6B-63D5-218B-6BC09B07736C}"/>
              </a:ext>
            </a:extLst>
          </p:cNvPr>
          <p:cNvSpPr txBox="1"/>
          <p:nvPr/>
        </p:nvSpPr>
        <p:spPr>
          <a:xfrm>
            <a:off x="5719964" y="5365576"/>
            <a:ext cx="34553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Outfit" pitchFamily="2" charset="0"/>
              </a:rPr>
              <a:t>Dropout Value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51CA0A-6AFE-B7F8-2C48-FE9203FF713A}"/>
              </a:ext>
            </a:extLst>
          </p:cNvPr>
          <p:cNvSpPr txBox="1"/>
          <p:nvPr/>
        </p:nvSpPr>
        <p:spPr>
          <a:xfrm>
            <a:off x="6158145" y="5798211"/>
            <a:ext cx="2579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Disables neurons to prevent overfitting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1A2325-2525-661F-8E29-338D1F8975FC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2131" y="4302787"/>
            <a:ext cx="991034" cy="9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4FB072-5891-4196-95C2-A8BF1F03E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34B73C7A-FA6C-07B5-55E1-D1CF2F7CEC80}"/>
              </a:ext>
            </a:extLst>
          </p:cNvPr>
          <p:cNvSpPr txBox="1"/>
          <p:nvPr/>
        </p:nvSpPr>
        <p:spPr>
          <a:xfrm>
            <a:off x="0" y="156396"/>
            <a:ext cx="12192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Outfit" pitchFamily="2" charset="0"/>
              </a:rPr>
              <a:t>Number of Layers vs. </a:t>
            </a:r>
            <a:r>
              <a:rPr lang="en-US" sz="4400" b="1" dirty="0" err="1">
                <a:solidFill>
                  <a:schemeClr val="bg1"/>
                </a:solidFill>
                <a:latin typeface="Outfit" pitchFamily="2" charset="0"/>
              </a:rPr>
              <a:t>NxN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18136D-18CA-0622-5BF9-CDD1176E357E}"/>
              </a:ext>
            </a:extLst>
          </p:cNvPr>
          <p:cNvSpPr txBox="1">
            <a:spLocks/>
          </p:cNvSpPr>
          <p:nvPr/>
        </p:nvSpPr>
        <p:spPr>
          <a:xfrm>
            <a:off x="655863" y="755583"/>
            <a:ext cx="10880274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Fits better to train, generalizes worse on dev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C175B-67A7-27FA-AF59-787C2AB22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2" y="2093391"/>
            <a:ext cx="9539785" cy="337508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9A8AE2-1E50-9826-5550-43CF9C0E3BA3}"/>
              </a:ext>
            </a:extLst>
          </p:cNvPr>
          <p:cNvGrpSpPr/>
          <p:nvPr/>
        </p:nvGrpSpPr>
        <p:grpSpPr>
          <a:xfrm>
            <a:off x="9771797" y="2726370"/>
            <a:ext cx="2287892" cy="2109127"/>
            <a:chOff x="539646" y="1432672"/>
            <a:chExt cx="2591755" cy="23892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F3CF7C-6C73-BFFF-D87A-933272CE28A4}"/>
                </a:ext>
              </a:extLst>
            </p:cNvPr>
            <p:cNvGrpSpPr/>
            <p:nvPr/>
          </p:nvGrpSpPr>
          <p:grpSpPr>
            <a:xfrm>
              <a:off x="539646" y="2871060"/>
              <a:ext cx="2591755" cy="950860"/>
              <a:chOff x="593634" y="2928918"/>
              <a:chExt cx="2591755" cy="95086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64C629-F804-CA6E-850A-24D234018895}"/>
                  </a:ext>
                </a:extLst>
              </p:cNvPr>
              <p:cNvSpPr txBox="1"/>
              <p:nvPr/>
            </p:nvSpPr>
            <p:spPr>
              <a:xfrm>
                <a:off x="593634" y="2928918"/>
                <a:ext cx="25179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Outfit" pitchFamily="2" charset="0"/>
                  </a:rPr>
                  <a:t>Number of Layers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D10292-33BF-17C8-B0EC-88EB9C798EA5}"/>
                  </a:ext>
                </a:extLst>
              </p:cNvPr>
              <p:cNvSpPr txBox="1"/>
              <p:nvPr/>
            </p:nvSpPr>
            <p:spPr>
              <a:xfrm>
                <a:off x="606382" y="3356558"/>
                <a:ext cx="257900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Outfit" pitchFamily="2" charset="0"/>
                  </a:rPr>
                  <a:t>Layers between input and output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5D223F-114E-7CB9-8AD5-29E4EE364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0891" y="1432672"/>
              <a:ext cx="1122012" cy="1122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9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638E88-AB83-DDF7-6285-820BF748A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AAC5E52D-90D9-7BD7-003E-80CE46EBDEAB}"/>
              </a:ext>
            </a:extLst>
          </p:cNvPr>
          <p:cNvSpPr txBox="1"/>
          <p:nvPr/>
        </p:nvSpPr>
        <p:spPr>
          <a:xfrm>
            <a:off x="0" y="156396"/>
            <a:ext cx="12192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Outfit" pitchFamily="2" charset="0"/>
              </a:rPr>
              <a:t>Layers vs. Epochs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2245A6-1E90-4AD8-7C06-31643268FEA5}"/>
              </a:ext>
            </a:extLst>
          </p:cNvPr>
          <p:cNvSpPr txBox="1">
            <a:spLocks/>
          </p:cNvSpPr>
          <p:nvPr/>
        </p:nvSpPr>
        <p:spPr>
          <a:xfrm>
            <a:off x="655863" y="755583"/>
            <a:ext cx="10880274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More layers allow for better classification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D9CE9-C46D-B819-4C07-FB08C7545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4" y="2160311"/>
            <a:ext cx="9590475" cy="36833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CFAFFD-FCF1-35BC-0B6D-37383CF6AD19}"/>
              </a:ext>
            </a:extLst>
          </p:cNvPr>
          <p:cNvGrpSpPr/>
          <p:nvPr/>
        </p:nvGrpSpPr>
        <p:grpSpPr>
          <a:xfrm>
            <a:off x="9751150" y="2517668"/>
            <a:ext cx="2328143" cy="969504"/>
            <a:chOff x="8607238" y="2928918"/>
            <a:chExt cx="2579008" cy="10739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0BF053-81F3-5DB5-7D40-C23379E7CEFB}"/>
                </a:ext>
              </a:extLst>
            </p:cNvPr>
            <p:cNvSpPr txBox="1"/>
            <p:nvPr/>
          </p:nvSpPr>
          <p:spPr>
            <a:xfrm>
              <a:off x="8607241" y="2928918"/>
              <a:ext cx="2579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Outfit" pitchFamily="2" charset="0"/>
                </a:rPr>
                <a:t>Epochs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2E738A-05ED-A058-B0E7-8C2D58375802}"/>
                </a:ext>
              </a:extLst>
            </p:cNvPr>
            <p:cNvSpPr txBox="1"/>
            <p:nvPr/>
          </p:nvSpPr>
          <p:spPr>
            <a:xfrm>
              <a:off x="8607238" y="3356558"/>
              <a:ext cx="2579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Outfit" pitchFamily="2" charset="0"/>
                </a:rPr>
                <a:t>Number training data passed in the network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B6B03FC-880D-5A6A-F156-1D7B0BF7EEA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7489" y="1533499"/>
            <a:ext cx="959032" cy="95903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CDF9ACA-349A-A297-410E-E8F93BE55A21}"/>
              </a:ext>
            </a:extLst>
          </p:cNvPr>
          <p:cNvGrpSpPr/>
          <p:nvPr/>
        </p:nvGrpSpPr>
        <p:grpSpPr>
          <a:xfrm>
            <a:off x="9771797" y="3873215"/>
            <a:ext cx="2287892" cy="2293582"/>
            <a:chOff x="539646" y="1432672"/>
            <a:chExt cx="2591755" cy="25982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15395C4-3F8B-36FC-1780-E33A28FB4ABB}"/>
                </a:ext>
              </a:extLst>
            </p:cNvPr>
            <p:cNvGrpSpPr/>
            <p:nvPr/>
          </p:nvGrpSpPr>
          <p:grpSpPr>
            <a:xfrm>
              <a:off x="539646" y="2871060"/>
              <a:ext cx="2591755" cy="1159814"/>
              <a:chOff x="593634" y="2928918"/>
              <a:chExt cx="2591755" cy="115981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EA6190-4E01-C9DF-85F2-0E68BAD314C2}"/>
                  </a:ext>
                </a:extLst>
              </p:cNvPr>
              <p:cNvSpPr txBox="1"/>
              <p:nvPr/>
            </p:nvSpPr>
            <p:spPr>
              <a:xfrm>
                <a:off x="593634" y="2928918"/>
                <a:ext cx="25179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Outfit" pitchFamily="2" charset="0"/>
                  </a:rPr>
                  <a:t>Number of Layers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A8BAE3-63B8-0810-8434-2A4DFB24322D}"/>
                  </a:ext>
                </a:extLst>
              </p:cNvPr>
              <p:cNvSpPr txBox="1"/>
              <p:nvPr/>
            </p:nvSpPr>
            <p:spPr>
              <a:xfrm>
                <a:off x="606382" y="3356559"/>
                <a:ext cx="2579007" cy="732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Outfit" pitchFamily="2" charset="0"/>
                  </a:rPr>
                  <a:t>Layers between input and output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05BF25-9975-D4FA-09F4-FAE428AF0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0891" y="1432672"/>
              <a:ext cx="1122012" cy="1122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132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D83151-C683-0277-9B99-AEABBBE31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309C159A-97D1-AA2D-730D-64FCA0B58A78}"/>
              </a:ext>
            </a:extLst>
          </p:cNvPr>
          <p:cNvSpPr txBox="1"/>
          <p:nvPr/>
        </p:nvSpPr>
        <p:spPr>
          <a:xfrm>
            <a:off x="0" y="156396"/>
            <a:ext cx="12192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Outfit" pitchFamily="2" charset="0"/>
              </a:rPr>
              <a:t>Layers vs. Epochs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FC09F-6E1C-B60B-41D8-3F3FC3375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42" y="1742055"/>
            <a:ext cx="9264942" cy="42288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76CD61-8BF5-C29A-1277-542726CDD45B}"/>
              </a:ext>
            </a:extLst>
          </p:cNvPr>
          <p:cNvSpPr txBox="1">
            <a:spLocks/>
          </p:cNvSpPr>
          <p:nvPr/>
        </p:nvSpPr>
        <p:spPr>
          <a:xfrm>
            <a:off x="655863" y="755583"/>
            <a:ext cx="10880274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Significantly increasing the number of layers- accuracy converges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40AA8A-B2A8-3DC5-5754-02F265A724D8}"/>
              </a:ext>
            </a:extLst>
          </p:cNvPr>
          <p:cNvGrpSpPr/>
          <p:nvPr/>
        </p:nvGrpSpPr>
        <p:grpSpPr>
          <a:xfrm>
            <a:off x="9751150" y="2517668"/>
            <a:ext cx="2328143" cy="969504"/>
            <a:chOff x="8607238" y="2928918"/>
            <a:chExt cx="2579008" cy="10739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188717-B8C6-DB20-375D-9C5D60CCBA1A}"/>
                </a:ext>
              </a:extLst>
            </p:cNvPr>
            <p:cNvSpPr txBox="1"/>
            <p:nvPr/>
          </p:nvSpPr>
          <p:spPr>
            <a:xfrm>
              <a:off x="8607241" y="2928918"/>
              <a:ext cx="2579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Outfit" pitchFamily="2" charset="0"/>
                </a:rPr>
                <a:t>Epochs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9FCC42-33E0-2413-0D21-23A72E743CBA}"/>
                </a:ext>
              </a:extLst>
            </p:cNvPr>
            <p:cNvSpPr txBox="1"/>
            <p:nvPr/>
          </p:nvSpPr>
          <p:spPr>
            <a:xfrm>
              <a:off x="8607238" y="3356558"/>
              <a:ext cx="25790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Outfit" pitchFamily="2" charset="0"/>
                </a:rPr>
                <a:t>Number training data passed in the network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0FE61AF-1373-A860-A5D3-E97B13A7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7489" y="1533499"/>
            <a:ext cx="959032" cy="95903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A606BE1-A3FE-AB36-EFAE-142DAD9A7F1F}"/>
              </a:ext>
            </a:extLst>
          </p:cNvPr>
          <p:cNvGrpSpPr/>
          <p:nvPr/>
        </p:nvGrpSpPr>
        <p:grpSpPr>
          <a:xfrm>
            <a:off x="9771797" y="3873215"/>
            <a:ext cx="2287892" cy="2293582"/>
            <a:chOff x="539646" y="1432672"/>
            <a:chExt cx="2591755" cy="259820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38F205-6755-D9F9-37D1-5469342D4170}"/>
                </a:ext>
              </a:extLst>
            </p:cNvPr>
            <p:cNvGrpSpPr/>
            <p:nvPr/>
          </p:nvGrpSpPr>
          <p:grpSpPr>
            <a:xfrm>
              <a:off x="539646" y="2871060"/>
              <a:ext cx="2591755" cy="1159814"/>
              <a:chOff x="593634" y="2928918"/>
              <a:chExt cx="2591755" cy="115981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7D2955-DB9C-B578-4C2B-FA51F1D0DA26}"/>
                  </a:ext>
                </a:extLst>
              </p:cNvPr>
              <p:cNvSpPr txBox="1"/>
              <p:nvPr/>
            </p:nvSpPr>
            <p:spPr>
              <a:xfrm>
                <a:off x="593634" y="2928918"/>
                <a:ext cx="25179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Outfit" pitchFamily="2" charset="0"/>
                  </a:rPr>
                  <a:t>Number of Layers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64ABAB-D86B-FF2F-B6C4-A77017E32065}"/>
                  </a:ext>
                </a:extLst>
              </p:cNvPr>
              <p:cNvSpPr txBox="1"/>
              <p:nvPr/>
            </p:nvSpPr>
            <p:spPr>
              <a:xfrm>
                <a:off x="606382" y="3356559"/>
                <a:ext cx="2579007" cy="732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Outfit" pitchFamily="2" charset="0"/>
                  </a:rPr>
                  <a:t>Layers between input and output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39487E-7CE3-8823-E185-F9EB09693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0891" y="1432672"/>
              <a:ext cx="1122012" cy="1122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06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9AC9AB-E05B-C5F5-60F9-B72BAC610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7">
            <a:extLst>
              <a:ext uri="{FF2B5EF4-FFF2-40B4-BE49-F238E27FC236}">
                <a16:creationId xmlns:a16="http://schemas.microsoft.com/office/drawing/2014/main" id="{4E00499E-4EAF-E3E3-7846-1945D6024E9E}"/>
              </a:ext>
            </a:extLst>
          </p:cNvPr>
          <p:cNvSpPr txBox="1"/>
          <p:nvPr/>
        </p:nvSpPr>
        <p:spPr>
          <a:xfrm>
            <a:off x="1" y="57793"/>
            <a:ext cx="12192000" cy="1024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1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INTRODUCTION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6380E68C-5DF0-5678-4A1C-A2B0C14973BA}"/>
              </a:ext>
            </a:extLst>
          </p:cNvPr>
          <p:cNvSpPr txBox="1"/>
          <p:nvPr/>
        </p:nvSpPr>
        <p:spPr>
          <a:xfrm>
            <a:off x="0" y="1598984"/>
            <a:ext cx="12192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Outfit" pitchFamily="2" charset="0"/>
                <a:ea typeface="Neue Machina Ultra-Bold"/>
                <a:cs typeface="Neue Machina Ultra-Bold"/>
                <a:sym typeface="Neue Machina Ultra-Bold"/>
              </a:rPr>
              <a:t>Digital Pathology Images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utfit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20EF7AB1-69BD-2C03-E4B6-B6C0AB36E9D2}"/>
              </a:ext>
            </a:extLst>
          </p:cNvPr>
          <p:cNvSpPr txBox="1"/>
          <p:nvPr/>
        </p:nvSpPr>
        <p:spPr>
          <a:xfrm>
            <a:off x="15101402" y="4053399"/>
            <a:ext cx="6556076" cy="1014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1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Outfit" pitchFamily="2" charset="0"/>
                <a:ea typeface="Neue Machina Ultra-Bold"/>
                <a:cs typeface="Neue Machina Ultra-Bold"/>
                <a:sym typeface="Neue Machina Ultra-Bold"/>
              </a:rPr>
              <a:t>9 Classes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utfit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6A59C43D-B02D-26BA-1621-D7F2A6721267}"/>
              </a:ext>
            </a:extLst>
          </p:cNvPr>
          <p:cNvSpPr txBox="1"/>
          <p:nvPr/>
        </p:nvSpPr>
        <p:spPr>
          <a:xfrm>
            <a:off x="15101402" y="5068357"/>
            <a:ext cx="6556076" cy="3348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1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Outfit" pitchFamily="2" charset="0"/>
                <a:ea typeface="Neue Machina Ultra-Bold"/>
                <a:cs typeface="Neue Machina Ultra-Bold"/>
                <a:sym typeface="Neue Machina Ultra-Bold"/>
              </a:rPr>
              <a:t>Task: classify using a neural method and non-neural method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utfit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955F15C-2715-584B-8AEC-08C2A4B64126}"/>
              </a:ext>
            </a:extLst>
          </p:cNvPr>
          <p:cNvSpPr txBox="1"/>
          <p:nvPr/>
        </p:nvSpPr>
        <p:spPr>
          <a:xfrm>
            <a:off x="1234440" y="2172550"/>
            <a:ext cx="972312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latin typeface="Outfit" pitchFamily="2" charset="0"/>
                <a:ea typeface="Neue Machina Ultra-Bold"/>
                <a:cs typeface="Neue Machina Ultra-Bold"/>
                <a:sym typeface="Neue Machina Ultra-Bold"/>
              </a:rPr>
              <a:t>The process of using computer technology to analyze digitized tissue images</a:t>
            </a:r>
          </a:p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Neue Machina Ultra-Bold"/>
                <a:cs typeface="Neue Machina Ultra-Bold"/>
                <a:sym typeface="Neue Machina Ultra-Bold"/>
              </a:rPr>
              <a:t>Enables faster and accurate diagnoses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4770273-FE7F-209A-36DB-28D583156034}"/>
              </a:ext>
            </a:extLst>
          </p:cNvPr>
          <p:cNvSpPr txBox="1"/>
          <p:nvPr/>
        </p:nvSpPr>
        <p:spPr>
          <a:xfrm>
            <a:off x="0" y="3633017"/>
            <a:ext cx="1219200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Outfit" pitchFamily="2" charset="0"/>
                <a:ea typeface="Neue Machina Ultra-Bold"/>
                <a:cs typeface="Neue Machina Ultra-Bold"/>
                <a:sym typeface="Neue Machina Ultra-Bold"/>
              </a:rPr>
              <a:t>We are provided a dataset of DCTs with 9 classes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utfit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800E328-FFFB-C799-9761-FF1C5F0DFC4D}"/>
              </a:ext>
            </a:extLst>
          </p:cNvPr>
          <p:cNvSpPr txBox="1"/>
          <p:nvPr/>
        </p:nvSpPr>
        <p:spPr>
          <a:xfrm>
            <a:off x="1234440" y="4206583"/>
            <a:ext cx="972312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Neue Machina Ultra-Bold"/>
                <a:cs typeface="Neue Machina Ultra-Bold"/>
                <a:sym typeface="Neue Machina Ultra-Bold"/>
              </a:rPr>
              <a:t>Create a non-neural and neural method to classify these the sets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DF2AB4-C05B-3F1C-1C3E-9609F153B956}"/>
              </a:ext>
            </a:extLst>
          </p:cNvPr>
          <p:cNvSpPr txBox="1">
            <a:spLocks/>
          </p:cNvSpPr>
          <p:nvPr/>
        </p:nvSpPr>
        <p:spPr>
          <a:xfrm>
            <a:off x="1524000" y="-2948373"/>
            <a:ext cx="9144000" cy="9441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5A1858"/>
                </a:solidFill>
                <a:latin typeface="Outfit" pitchFamily="2" charset="0"/>
              </a:rPr>
              <a:t>Machine Learning Final</a:t>
            </a:r>
            <a:endParaRPr lang="en-US" b="1" dirty="0">
              <a:solidFill>
                <a:srgbClr val="5A1858"/>
              </a:solidFill>
              <a:latin typeface="Outfit" pitchFamily="2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3FDCE2A-8A4E-2C5B-CCCC-AFF2F42FFAAB}"/>
              </a:ext>
            </a:extLst>
          </p:cNvPr>
          <p:cNvSpPr txBox="1">
            <a:spLocks/>
          </p:cNvSpPr>
          <p:nvPr/>
        </p:nvSpPr>
        <p:spPr>
          <a:xfrm>
            <a:off x="1524000" y="-191211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C5558D"/>
                </a:solidFill>
                <a:latin typeface="Outfit" pitchFamily="2" charset="0"/>
              </a:rPr>
              <a:t>Jouri Ghazi</a:t>
            </a:r>
          </a:p>
          <a:p>
            <a:r>
              <a:rPr lang="en-US">
                <a:solidFill>
                  <a:srgbClr val="C5558D"/>
                </a:solidFill>
                <a:latin typeface="Outfit" pitchFamily="2" charset="0"/>
              </a:rPr>
              <a:t>May 02, 2025</a:t>
            </a:r>
          </a:p>
          <a:p>
            <a:r>
              <a:rPr lang="en-US">
                <a:solidFill>
                  <a:srgbClr val="C5558D"/>
                </a:solidFill>
                <a:latin typeface="Outfit" pitchFamily="2" charset="0"/>
              </a:rPr>
              <a:t>Professor Picone</a:t>
            </a:r>
            <a:endParaRPr lang="en-US" dirty="0">
              <a:solidFill>
                <a:srgbClr val="C5558D"/>
              </a:solidFill>
              <a:latin typeface="Outfit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74B4716-EC9C-F4AB-FB1A-7700C91A2814}"/>
              </a:ext>
            </a:extLst>
          </p:cNvPr>
          <p:cNvSpPr txBox="1">
            <a:spLocks/>
          </p:cNvSpPr>
          <p:nvPr/>
        </p:nvSpPr>
        <p:spPr>
          <a:xfrm>
            <a:off x="1524000" y="-3450024"/>
            <a:ext cx="9144000" cy="94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5558D"/>
                </a:solidFill>
                <a:latin typeface="Outfit" pitchFamily="2" charset="0"/>
              </a:rPr>
              <a:t>Spring 2025 ECE 4527</a:t>
            </a:r>
          </a:p>
        </p:txBody>
      </p:sp>
    </p:spTree>
    <p:extLst>
      <p:ext uri="{BB962C8B-B14F-4D97-AF65-F5344CB8AC3E}">
        <p14:creationId xmlns:p14="http://schemas.microsoft.com/office/powerpoint/2010/main" val="345133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EE67B2-DD84-A8E5-B3C4-9BEC1C60A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87E69C6F-92C3-898C-8B75-FC201EB70B80}"/>
              </a:ext>
            </a:extLst>
          </p:cNvPr>
          <p:cNvSpPr txBox="1"/>
          <p:nvPr/>
        </p:nvSpPr>
        <p:spPr>
          <a:xfrm>
            <a:off x="0" y="156396"/>
            <a:ext cx="12192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Outfit" pitchFamily="2" charset="0"/>
              </a:rPr>
              <a:t>Learning Rate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F45D88-1B93-A88E-CC14-EEA5363BC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1" y="2185283"/>
            <a:ext cx="9232472" cy="32603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D826896-860E-2B2A-BD26-70551FEBB804}"/>
              </a:ext>
            </a:extLst>
          </p:cNvPr>
          <p:cNvSpPr txBox="1">
            <a:spLocks/>
          </p:cNvSpPr>
          <p:nvPr/>
        </p:nvSpPr>
        <p:spPr>
          <a:xfrm>
            <a:off x="655863" y="755583"/>
            <a:ext cx="10880274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C295F3-B83F-C3C8-4260-A8C8B532A33E}"/>
              </a:ext>
            </a:extLst>
          </p:cNvPr>
          <p:cNvSpPr txBox="1">
            <a:spLocks/>
          </p:cNvSpPr>
          <p:nvPr/>
        </p:nvSpPr>
        <p:spPr>
          <a:xfrm>
            <a:off x="808263" y="907983"/>
            <a:ext cx="10880274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Accuracy increases around 10^-3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2EF0F3-E94C-DCE3-C6EE-17C82A297BAB}"/>
              </a:ext>
            </a:extLst>
          </p:cNvPr>
          <p:cNvGrpSpPr/>
          <p:nvPr/>
        </p:nvGrpSpPr>
        <p:grpSpPr>
          <a:xfrm>
            <a:off x="9540285" y="3931797"/>
            <a:ext cx="2453584" cy="1021741"/>
            <a:chOff x="3185389" y="2928918"/>
            <a:chExt cx="2579007" cy="10739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5EBF2E-025D-E9BB-4D59-BABB487815FD}"/>
                </a:ext>
              </a:extLst>
            </p:cNvPr>
            <p:cNvSpPr txBox="1"/>
            <p:nvPr/>
          </p:nvSpPr>
          <p:spPr>
            <a:xfrm>
              <a:off x="3312666" y="2928918"/>
              <a:ext cx="232445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Outfit" pitchFamily="2" charset="0"/>
                </a:rPr>
                <a:t>Learning Rate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1BC62D-3496-E174-B4FF-4FC10B6FE7CA}"/>
                </a:ext>
              </a:extLst>
            </p:cNvPr>
            <p:cNvSpPr txBox="1"/>
            <p:nvPr/>
          </p:nvSpPr>
          <p:spPr>
            <a:xfrm>
              <a:off x="3185389" y="3356558"/>
              <a:ext cx="25790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Outfit" pitchFamily="2" charset="0"/>
                </a:rPr>
                <a:t>How much to adjust weight in each update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673292A-2A51-3D84-3AE9-88E3A548A06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9034" y="2458727"/>
            <a:ext cx="1299969" cy="12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05A3C8-F70E-496C-4BB6-46DA61CF3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5DB16D5A-3D7B-9EA4-0F62-E988275FD7B4}"/>
              </a:ext>
            </a:extLst>
          </p:cNvPr>
          <p:cNvSpPr txBox="1"/>
          <p:nvPr/>
        </p:nvSpPr>
        <p:spPr>
          <a:xfrm>
            <a:off x="0" y="156396"/>
            <a:ext cx="12192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Outfit" pitchFamily="2" charset="0"/>
              </a:rPr>
              <a:t>Dropout vs. Accuracy for Optimization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609DF-7BEE-CBB7-F7BD-793FB808B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50" y="1972987"/>
            <a:ext cx="9186859" cy="33345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45DC1C-1CEA-3ED9-376C-CBFDCEB84DCF}"/>
              </a:ext>
            </a:extLst>
          </p:cNvPr>
          <p:cNvSpPr txBox="1">
            <a:spLocks/>
          </p:cNvSpPr>
          <p:nvPr/>
        </p:nvSpPr>
        <p:spPr>
          <a:xfrm>
            <a:off x="655863" y="755583"/>
            <a:ext cx="10880274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A dropout rate of 0 is best for different optimization functions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7C419-562E-1164-3E34-F0CE9393BEB5}"/>
              </a:ext>
            </a:extLst>
          </p:cNvPr>
          <p:cNvSpPr txBox="1"/>
          <p:nvPr/>
        </p:nvSpPr>
        <p:spPr>
          <a:xfrm>
            <a:off x="9565717" y="2395548"/>
            <a:ext cx="26096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Outfit" pitchFamily="2" charset="0"/>
              </a:rPr>
              <a:t>Optimization Algorithm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AFD15-A374-E0E2-10FE-9E6DBE97C6CE}"/>
              </a:ext>
            </a:extLst>
          </p:cNvPr>
          <p:cNvSpPr txBox="1"/>
          <p:nvPr/>
        </p:nvSpPr>
        <p:spPr>
          <a:xfrm>
            <a:off x="9769626" y="3206424"/>
            <a:ext cx="2223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Algorithm used to optimize weight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EB1A3-C7FC-CA4F-D247-0E29783723E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6062" y="1288014"/>
            <a:ext cx="990895" cy="9908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9E415C-A1DD-213A-2085-4FBFF7BECCF0}"/>
              </a:ext>
            </a:extLst>
          </p:cNvPr>
          <p:cNvSpPr txBox="1"/>
          <p:nvPr/>
        </p:nvSpPr>
        <p:spPr>
          <a:xfrm>
            <a:off x="9158228" y="5155490"/>
            <a:ext cx="34553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Outfit" pitchFamily="2" charset="0"/>
              </a:rPr>
              <a:t>Dropout Value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7F4A71-74B5-783C-4144-D9B4ACCF62E5}"/>
              </a:ext>
            </a:extLst>
          </p:cNvPr>
          <p:cNvSpPr txBox="1"/>
          <p:nvPr/>
        </p:nvSpPr>
        <p:spPr>
          <a:xfrm>
            <a:off x="9596409" y="5588125"/>
            <a:ext cx="2579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Disables neurons to prevent overfitting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6D2270-3200-18D6-B756-93E444356B3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0395" y="4092701"/>
            <a:ext cx="991034" cy="9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8038D6-43AE-9BBD-7DC1-5E09FD2DA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9752DBA7-FEAC-FF70-397F-CFE68F20CF04}"/>
              </a:ext>
            </a:extLst>
          </p:cNvPr>
          <p:cNvSpPr txBox="1"/>
          <p:nvPr/>
        </p:nvSpPr>
        <p:spPr>
          <a:xfrm>
            <a:off x="0" y="156396"/>
            <a:ext cx="12192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Outfit" pitchFamily="2" charset="0"/>
              </a:rPr>
              <a:t>Various Activation Functions across Epochs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F3D4D-B128-220A-99B1-D367C5702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9" y="1968403"/>
            <a:ext cx="9415143" cy="37954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65D13B-F807-6878-19E6-7623AC84A58C}"/>
              </a:ext>
            </a:extLst>
          </p:cNvPr>
          <p:cNvSpPr txBox="1">
            <a:spLocks/>
          </p:cNvSpPr>
          <p:nvPr/>
        </p:nvSpPr>
        <p:spPr>
          <a:xfrm>
            <a:off x="655863" y="1094137"/>
            <a:ext cx="10880274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Gelu provides the highest accuracy around the same epoch value for both Train and Dev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BC8D5D-4F7E-D202-C4C9-E56F46214618}"/>
              </a:ext>
            </a:extLst>
          </p:cNvPr>
          <p:cNvGrpSpPr/>
          <p:nvPr/>
        </p:nvGrpSpPr>
        <p:grpSpPr>
          <a:xfrm>
            <a:off x="9671692" y="4066754"/>
            <a:ext cx="2263759" cy="1195227"/>
            <a:chOff x="5617554" y="2928918"/>
            <a:chExt cx="2989432" cy="119522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9F5AFE-38FD-8AEC-5A47-8323B76F2970}"/>
                </a:ext>
              </a:extLst>
            </p:cNvPr>
            <p:cNvSpPr txBox="1"/>
            <p:nvPr/>
          </p:nvSpPr>
          <p:spPr>
            <a:xfrm>
              <a:off x="5617554" y="2928918"/>
              <a:ext cx="29894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Outfit" pitchFamily="2" charset="0"/>
                </a:rPr>
                <a:t>Activation Function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8CD376-0812-461E-D547-D2997AB7DA2B}"/>
                </a:ext>
              </a:extLst>
            </p:cNvPr>
            <p:cNvSpPr txBox="1"/>
            <p:nvPr/>
          </p:nvSpPr>
          <p:spPr>
            <a:xfrm>
              <a:off x="5822768" y="3539370"/>
              <a:ext cx="257900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Outfit" pitchFamily="2" charset="0"/>
                </a:rPr>
                <a:t>Brings non-linearity in neuron output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2FB7FC1-8FD1-4FCC-DA63-8D09DFAE18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5227" y="2444144"/>
            <a:ext cx="1496688" cy="14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2B388E-9BF3-A5FE-1453-1DB31CDB8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79E6047-56A7-7A4A-5C3B-16C5B3530C98}"/>
              </a:ext>
            </a:extLst>
          </p:cNvPr>
          <p:cNvSpPr/>
          <p:nvPr/>
        </p:nvSpPr>
        <p:spPr>
          <a:xfrm>
            <a:off x="626202" y="1257300"/>
            <a:ext cx="2484675" cy="2747746"/>
          </a:xfrm>
          <a:prstGeom prst="roundRect">
            <a:avLst>
              <a:gd name="adj" fmla="val 5595"/>
            </a:avLst>
          </a:prstGeom>
          <a:solidFill>
            <a:srgbClr val="F5DD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2549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905852-D4EC-18C3-44A4-70CA0C728C08}"/>
              </a:ext>
            </a:extLst>
          </p:cNvPr>
          <p:cNvSpPr/>
          <p:nvPr/>
        </p:nvSpPr>
        <p:spPr>
          <a:xfrm>
            <a:off x="3354508" y="1257300"/>
            <a:ext cx="2484675" cy="2747746"/>
          </a:xfrm>
          <a:prstGeom prst="roundRect">
            <a:avLst>
              <a:gd name="adj" fmla="val 5595"/>
            </a:avLst>
          </a:prstGeom>
          <a:solidFill>
            <a:srgbClr val="F5DD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2549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DE9626-A3AD-4215-8585-9F22151539D5}"/>
              </a:ext>
            </a:extLst>
          </p:cNvPr>
          <p:cNvSpPr/>
          <p:nvPr/>
        </p:nvSpPr>
        <p:spPr>
          <a:xfrm>
            <a:off x="6012721" y="1257300"/>
            <a:ext cx="2484675" cy="2747746"/>
          </a:xfrm>
          <a:prstGeom prst="roundRect">
            <a:avLst>
              <a:gd name="adj" fmla="val 5595"/>
            </a:avLst>
          </a:prstGeom>
          <a:solidFill>
            <a:srgbClr val="F5DD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2549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4E3281-61BD-C604-7AAB-DC19466FB849}"/>
              </a:ext>
            </a:extLst>
          </p:cNvPr>
          <p:cNvSpPr/>
          <p:nvPr/>
        </p:nvSpPr>
        <p:spPr>
          <a:xfrm>
            <a:off x="8851383" y="1257300"/>
            <a:ext cx="2484675" cy="2747746"/>
          </a:xfrm>
          <a:prstGeom prst="roundRect">
            <a:avLst>
              <a:gd name="adj" fmla="val 5595"/>
            </a:avLst>
          </a:prstGeom>
          <a:solidFill>
            <a:srgbClr val="F5DD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2549"/>
              </a:solidFill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0DD36CE5-E397-2C34-7A67-C548F05FAD3E}"/>
              </a:ext>
            </a:extLst>
          </p:cNvPr>
          <p:cNvSpPr txBox="1"/>
          <p:nvPr/>
        </p:nvSpPr>
        <p:spPr>
          <a:xfrm>
            <a:off x="0" y="21223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lnSpc>
                <a:spcPts val="9112"/>
              </a:lnSpc>
              <a:defRPr/>
            </a:pPr>
            <a:r>
              <a:rPr lang="en-US" sz="4400" b="1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FFN Hyperparameters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CEE861-F9BB-736D-5F43-CE14E0398719}"/>
              </a:ext>
            </a:extLst>
          </p:cNvPr>
          <p:cNvSpPr txBox="1"/>
          <p:nvPr/>
        </p:nvSpPr>
        <p:spPr>
          <a:xfrm>
            <a:off x="3238617" y="5365576"/>
            <a:ext cx="25316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Outfit" pitchFamily="2" charset="0"/>
              </a:rPr>
              <a:t>Max Features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2B35CE-5A17-7FA7-049D-79BB3C9C0FC5}"/>
              </a:ext>
            </a:extLst>
          </p:cNvPr>
          <p:cNvSpPr txBox="1"/>
          <p:nvPr/>
        </p:nvSpPr>
        <p:spPr>
          <a:xfrm>
            <a:off x="3214931" y="5798211"/>
            <a:ext cx="2579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Features sampled per node split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AB1CE-C70E-6D4B-9106-4426EADACBB7}"/>
              </a:ext>
            </a:extLst>
          </p:cNvPr>
          <p:cNvSpPr txBox="1"/>
          <p:nvPr/>
        </p:nvSpPr>
        <p:spPr>
          <a:xfrm>
            <a:off x="683273" y="1385160"/>
            <a:ext cx="23172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6D2549"/>
                </a:solidFill>
                <a:latin typeface="Outfit" pitchFamily="2" charset="0"/>
              </a:rPr>
              <a:t>Number of Layers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0DCE81-3F58-F391-7232-13977F47EFA3}"/>
              </a:ext>
            </a:extLst>
          </p:cNvPr>
          <p:cNvSpPr txBox="1"/>
          <p:nvPr/>
        </p:nvSpPr>
        <p:spPr>
          <a:xfrm>
            <a:off x="646726" y="3544573"/>
            <a:ext cx="248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D2549"/>
                </a:solidFill>
                <a:latin typeface="Outfit" pitchFamily="2" charset="0"/>
              </a:rPr>
              <a:t>Final Value:100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91C27-4524-366B-BE04-FDBF6A201E76}"/>
              </a:ext>
            </a:extLst>
          </p:cNvPr>
          <p:cNvSpPr txBox="1"/>
          <p:nvPr/>
        </p:nvSpPr>
        <p:spPr>
          <a:xfrm>
            <a:off x="3418200" y="1385647"/>
            <a:ext cx="23244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6D2549"/>
                </a:solidFill>
                <a:latin typeface="Outfit" pitchFamily="2" charset="0"/>
              </a:rPr>
              <a:t>Learning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798337-263B-BCA3-39E2-3754718BD7EE}"/>
              </a:ext>
            </a:extLst>
          </p:cNvPr>
          <p:cNvSpPr txBox="1"/>
          <p:nvPr/>
        </p:nvSpPr>
        <p:spPr>
          <a:xfrm>
            <a:off x="5975464" y="1377140"/>
            <a:ext cx="25790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6D2549"/>
                </a:solidFill>
                <a:latin typeface="Outfit" pitchFamily="2" charset="0"/>
              </a:rPr>
              <a:t>Activation Function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B13F07-C8DE-1386-4DBE-73F0AF78FA9B}"/>
              </a:ext>
            </a:extLst>
          </p:cNvPr>
          <p:cNvSpPr txBox="1"/>
          <p:nvPr/>
        </p:nvSpPr>
        <p:spPr>
          <a:xfrm>
            <a:off x="8827034" y="1373893"/>
            <a:ext cx="25790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6D2549"/>
                </a:solidFill>
                <a:latin typeface="Outfit" pitchFamily="2" charset="0"/>
              </a:rPr>
              <a:t>Epochs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F074ADB-E22B-BA8C-05B5-E8F9E01004A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3886" y="4189475"/>
            <a:ext cx="1181096" cy="11810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A299AC-2DBB-71B2-7B5C-E762ED1198B6}"/>
              </a:ext>
            </a:extLst>
          </p:cNvPr>
          <p:cNvSpPr txBox="1"/>
          <p:nvPr/>
        </p:nvSpPr>
        <p:spPr>
          <a:xfrm>
            <a:off x="3344912" y="3544573"/>
            <a:ext cx="248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D2549"/>
                </a:solidFill>
                <a:latin typeface="Outfit" pitchFamily="2" charset="0"/>
              </a:rPr>
              <a:t>Final Value:0.001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AA0F07-7052-8B7A-A654-5DF43856F882}"/>
              </a:ext>
            </a:extLst>
          </p:cNvPr>
          <p:cNvSpPr txBox="1"/>
          <p:nvPr/>
        </p:nvSpPr>
        <p:spPr>
          <a:xfrm>
            <a:off x="6012721" y="3544573"/>
            <a:ext cx="248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D2549"/>
                </a:solidFill>
                <a:latin typeface="Outfit" pitchFamily="2" charset="0"/>
              </a:rPr>
              <a:t>Final Value: Gelu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31BA68-4CF4-1A64-1B6A-63F71718E0AB}"/>
              </a:ext>
            </a:extLst>
          </p:cNvPr>
          <p:cNvSpPr txBox="1"/>
          <p:nvPr/>
        </p:nvSpPr>
        <p:spPr>
          <a:xfrm>
            <a:off x="8875732" y="3544573"/>
            <a:ext cx="248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D2549"/>
                </a:solidFill>
                <a:latin typeface="Outfit" pitchFamily="2" charset="0"/>
              </a:rPr>
              <a:t>Final Value: 115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A30E00-0512-18BD-FF5C-4EAE7EB199BA}"/>
              </a:ext>
            </a:extLst>
          </p:cNvPr>
          <p:cNvSpPr txBox="1"/>
          <p:nvPr/>
        </p:nvSpPr>
        <p:spPr>
          <a:xfrm>
            <a:off x="5988372" y="4306068"/>
            <a:ext cx="25790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6D2549"/>
                </a:solidFill>
                <a:latin typeface="Outfit" pitchFamily="2" charset="0"/>
              </a:rPr>
              <a:t>Bootstrap</a:t>
            </a:r>
            <a:endParaRPr lang="en-US" sz="2200" b="1" dirty="0">
              <a:solidFill>
                <a:srgbClr val="6D2549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6E6225-FE74-739A-51A7-48E298639769}"/>
              </a:ext>
            </a:extLst>
          </p:cNvPr>
          <p:cNvSpPr txBox="1"/>
          <p:nvPr/>
        </p:nvSpPr>
        <p:spPr>
          <a:xfrm>
            <a:off x="6037070" y="5966376"/>
            <a:ext cx="248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D2549"/>
                </a:solidFill>
                <a:latin typeface="Outfit" pitchFamily="2" charset="0"/>
              </a:rPr>
              <a:t>Final Value: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1746C5-212E-32A4-6B84-EF04653A53D9}"/>
              </a:ext>
            </a:extLst>
          </p:cNvPr>
          <p:cNvSpPr txBox="1"/>
          <p:nvPr/>
        </p:nvSpPr>
        <p:spPr>
          <a:xfrm>
            <a:off x="6037070" y="4824206"/>
            <a:ext cx="248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D2549"/>
                </a:solidFill>
                <a:latin typeface="Outfit" pitchFamily="2" charset="0"/>
              </a:rPr>
              <a:t>Observation: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AAD836E-5E42-C0F6-5B6C-D2CCFFDCA3F2}"/>
              </a:ext>
            </a:extLst>
          </p:cNvPr>
          <p:cNvSpPr/>
          <p:nvPr/>
        </p:nvSpPr>
        <p:spPr>
          <a:xfrm>
            <a:off x="3330369" y="4189475"/>
            <a:ext cx="2484675" cy="2287273"/>
          </a:xfrm>
          <a:prstGeom prst="roundRect">
            <a:avLst>
              <a:gd name="adj" fmla="val 5595"/>
            </a:avLst>
          </a:prstGeom>
          <a:solidFill>
            <a:srgbClr val="F5DD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2549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980CB5-3B89-2588-C66A-9A6203FA0904}"/>
              </a:ext>
            </a:extLst>
          </p:cNvPr>
          <p:cNvSpPr txBox="1"/>
          <p:nvPr/>
        </p:nvSpPr>
        <p:spPr>
          <a:xfrm>
            <a:off x="3306020" y="4306068"/>
            <a:ext cx="25790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6D2549"/>
                </a:solidFill>
                <a:latin typeface="Outfit" pitchFamily="2" charset="0"/>
              </a:rPr>
              <a:t>Optimization Algorithm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B506B5-C64D-1830-97ED-45B81E820B70}"/>
              </a:ext>
            </a:extLst>
          </p:cNvPr>
          <p:cNvSpPr txBox="1"/>
          <p:nvPr/>
        </p:nvSpPr>
        <p:spPr>
          <a:xfrm>
            <a:off x="3354718" y="5966376"/>
            <a:ext cx="248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D2549"/>
                </a:solidFill>
                <a:latin typeface="Outfit" pitchFamily="2" charset="0"/>
              </a:rPr>
              <a:t>Final Value: Adam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0C4B89-8444-E139-99BE-108D6121FC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891" y="2191415"/>
            <a:ext cx="1122012" cy="11220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76232B-9805-8E17-8665-EE13CC758AC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9673" y="1973772"/>
            <a:ext cx="1366421" cy="13664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0CCB64-29B2-79CC-A668-72B71B15519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1732" y="5020088"/>
            <a:ext cx="991034" cy="99103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CFD0E37-541F-6AE3-C288-5ED1900D619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5823" y="2177556"/>
            <a:ext cx="1216506" cy="12165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F65789-EB32-8833-EFAD-06E6C9DDDC78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2985" y="2120150"/>
            <a:ext cx="1062371" cy="106237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BA9A7A9-91D0-8A2A-5CB1-4C11C05B7FE6}"/>
              </a:ext>
            </a:extLst>
          </p:cNvPr>
          <p:cNvSpPr txBox="1"/>
          <p:nvPr/>
        </p:nvSpPr>
        <p:spPr>
          <a:xfrm>
            <a:off x="5945318" y="5365576"/>
            <a:ext cx="25316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Outfit" pitchFamily="2" charset="0"/>
              </a:rPr>
              <a:t>Max Features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098769-EB8A-AC5C-D1F9-110BF7C95FBF}"/>
              </a:ext>
            </a:extLst>
          </p:cNvPr>
          <p:cNvSpPr txBox="1"/>
          <p:nvPr/>
        </p:nvSpPr>
        <p:spPr>
          <a:xfrm>
            <a:off x="5921632" y="5798211"/>
            <a:ext cx="2579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Features sampled per node split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F6E2C9C-2A77-7AAF-96AE-7E22D96E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0587" y="4189475"/>
            <a:ext cx="1181096" cy="1181096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6EAA0CC-59A7-6CA8-AFEF-5F540DF48695}"/>
              </a:ext>
            </a:extLst>
          </p:cNvPr>
          <p:cNvSpPr/>
          <p:nvPr/>
        </p:nvSpPr>
        <p:spPr>
          <a:xfrm>
            <a:off x="6037070" y="4189475"/>
            <a:ext cx="2484675" cy="2287273"/>
          </a:xfrm>
          <a:prstGeom prst="roundRect">
            <a:avLst>
              <a:gd name="adj" fmla="val 5595"/>
            </a:avLst>
          </a:prstGeom>
          <a:solidFill>
            <a:srgbClr val="F5DD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D2549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04F10F-5B5C-ECC6-EE79-CC4A62F00EBB}"/>
              </a:ext>
            </a:extLst>
          </p:cNvPr>
          <p:cNvSpPr txBox="1"/>
          <p:nvPr/>
        </p:nvSpPr>
        <p:spPr>
          <a:xfrm>
            <a:off x="6012721" y="4306068"/>
            <a:ext cx="25790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6D2549"/>
                </a:solidFill>
                <a:latin typeface="Outfit" pitchFamily="2" charset="0"/>
              </a:rPr>
              <a:t>Dropout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468F96-9B22-DDC0-16D9-E721C0368A5E}"/>
              </a:ext>
            </a:extLst>
          </p:cNvPr>
          <p:cNvSpPr txBox="1"/>
          <p:nvPr/>
        </p:nvSpPr>
        <p:spPr>
          <a:xfrm>
            <a:off x="6061419" y="5966376"/>
            <a:ext cx="248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D2549"/>
                </a:solidFill>
                <a:latin typeface="Outfit" pitchFamily="2" charset="0"/>
              </a:rPr>
              <a:t>Final Value: 0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9242954-8346-FDA2-09DA-A4B1E5F3C02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356" y="4856259"/>
            <a:ext cx="991034" cy="99103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AFF0EC9-6565-5C27-3CA1-073E3CB766C0}"/>
              </a:ext>
            </a:extLst>
          </p:cNvPr>
          <p:cNvSpPr txBox="1"/>
          <p:nvPr/>
        </p:nvSpPr>
        <p:spPr>
          <a:xfrm>
            <a:off x="8743771" y="4725954"/>
            <a:ext cx="2922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utfit" pitchFamily="2" charset="0"/>
              </a:rPr>
              <a:t>Activation: GELU</a:t>
            </a:r>
          </a:p>
          <a:p>
            <a:r>
              <a:rPr lang="en-US" sz="2000" b="1" dirty="0">
                <a:solidFill>
                  <a:schemeClr val="bg1"/>
                </a:solidFill>
                <a:latin typeface="Outfit" pitchFamily="2" charset="0"/>
              </a:rPr>
              <a:t>Epochs: 115</a:t>
            </a:r>
          </a:p>
          <a:p>
            <a:r>
              <a:rPr lang="en-US" sz="2000" b="1" dirty="0">
                <a:solidFill>
                  <a:schemeClr val="bg1"/>
                </a:solidFill>
                <a:latin typeface="Outfit" pitchFamily="2" charset="0"/>
              </a:rPr>
              <a:t>Train Accuracy: 90.94%</a:t>
            </a:r>
          </a:p>
          <a:p>
            <a:r>
              <a:rPr lang="en-US" sz="2000" b="1" dirty="0">
                <a:solidFill>
                  <a:schemeClr val="bg1"/>
                </a:solidFill>
                <a:latin typeface="Outfit" pitchFamily="2" charset="0"/>
              </a:rPr>
              <a:t>Dev Accuracy: 39.87%</a:t>
            </a:r>
          </a:p>
        </p:txBody>
      </p:sp>
    </p:spTree>
    <p:extLst>
      <p:ext uri="{BB962C8B-B14F-4D97-AF65-F5344CB8AC3E}">
        <p14:creationId xmlns:p14="http://schemas.microsoft.com/office/powerpoint/2010/main" val="18262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2C7B04-9999-1E30-5FA1-8EA1592E5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 is Digital Pathology? Benefits, Future Trends &amp; More">
            <a:extLst>
              <a:ext uri="{FF2B5EF4-FFF2-40B4-BE49-F238E27FC236}">
                <a16:creationId xmlns:a16="http://schemas.microsoft.com/office/drawing/2014/main" id="{CE24B210-407C-31DC-61C5-C8BAF4C13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54" y="-471453"/>
            <a:ext cx="12783340" cy="818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4D4B7243-8094-5F63-6BEF-6490B64B3D57}"/>
              </a:ext>
            </a:extLst>
          </p:cNvPr>
          <p:cNvSpPr txBox="1"/>
          <p:nvPr/>
        </p:nvSpPr>
        <p:spPr>
          <a:xfrm>
            <a:off x="0" y="3270608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lnSpc>
                <a:spcPts val="9112"/>
              </a:lnSpc>
              <a:defRPr/>
            </a:pPr>
            <a:r>
              <a:rPr lang="en-US" sz="4400" b="1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Thank You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C3FA8B-A5AD-0F76-1B94-CCF09C515AFC}"/>
              </a:ext>
            </a:extLst>
          </p:cNvPr>
          <p:cNvSpPr txBox="1">
            <a:spLocks/>
          </p:cNvSpPr>
          <p:nvPr/>
        </p:nvSpPr>
        <p:spPr>
          <a:xfrm>
            <a:off x="1524000" y="2565779"/>
            <a:ext cx="9144000" cy="944183"/>
          </a:xfrm>
          <a:prstGeom prst="rect">
            <a:avLst/>
          </a:prstGeom>
        </p:spPr>
        <p:txBody>
          <a:bodyPr/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bg1"/>
                </a:solidFill>
                <a:latin typeface="Outfit" pitchFamily="2" charset="0"/>
              </a:rPr>
              <a:t>Machine Learning Final</a:t>
            </a:r>
            <a:endParaRPr lang="en-US" sz="4000" b="1" dirty="0">
              <a:solidFill>
                <a:schemeClr val="bg1"/>
              </a:solidFill>
              <a:latin typeface="Outfit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F28B7B-F1AB-C2B5-2D70-DFEE4582DD17}"/>
              </a:ext>
            </a:extLst>
          </p:cNvPr>
          <p:cNvSpPr txBox="1">
            <a:spLocks/>
          </p:cNvSpPr>
          <p:nvPr/>
        </p:nvSpPr>
        <p:spPr>
          <a:xfrm>
            <a:off x="1524000" y="2064128"/>
            <a:ext cx="9144000" cy="94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Outfit" pitchFamily="2" charset="0"/>
              </a:rPr>
              <a:t>Spring 2025 ECE 4527</a:t>
            </a:r>
          </a:p>
        </p:txBody>
      </p:sp>
    </p:spTree>
    <p:extLst>
      <p:ext uri="{BB962C8B-B14F-4D97-AF65-F5344CB8AC3E}">
        <p14:creationId xmlns:p14="http://schemas.microsoft.com/office/powerpoint/2010/main" val="11232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214140-651B-1E57-1B77-D2AC9D265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966C403F-5778-230A-1343-0FE8A8B37D7C}"/>
              </a:ext>
            </a:extLst>
          </p:cNvPr>
          <p:cNvSpPr txBox="1"/>
          <p:nvPr/>
        </p:nvSpPr>
        <p:spPr>
          <a:xfrm>
            <a:off x="0" y="45463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9112"/>
              </a:lnSpc>
            </a:pPr>
            <a:r>
              <a:rPr lang="en-US" sz="4400" b="1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Discrete Cosine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56D1F33E-9C33-A54A-1F65-692628C517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89345" y="1336999"/>
                <a:ext cx="2978865" cy="1348847"/>
              </a:xfrm>
              <a:prstGeom prst="rect">
                <a:avLst/>
              </a:prstGeom>
            </p:spPr>
            <p:txBody>
              <a:bodyPr vert="horz" lIns="60960" tIns="30480" rIns="60960" bIns="3048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𝑮𝑩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  <m:r>
                                      <a:rPr lang="en-US" sz="24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𝑮𝑩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  <m:r>
                                      <a:rPr lang="en-US" sz="24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𝑮𝑩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  <m:r>
                                      <a:rPr lang="en-US" sz="24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𝑮𝑩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𝒎𝒏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utfit" pitchFamily="2" charset="0"/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56D1F33E-9C33-A54A-1F65-692628C51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45" y="1336999"/>
                <a:ext cx="2978865" cy="1348847"/>
              </a:xfrm>
              <a:prstGeom prst="rect">
                <a:avLst/>
              </a:prstGeom>
              <a:blipFill>
                <a:blip r:embed="rId2"/>
                <a:stretch>
                  <a:fillRect l="-2254" r="-9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2C9977E8-7781-8713-81A0-E9F45FEA5444}"/>
              </a:ext>
            </a:extLst>
          </p:cNvPr>
          <p:cNvSpPr/>
          <p:nvPr/>
        </p:nvSpPr>
        <p:spPr>
          <a:xfrm>
            <a:off x="6607279" y="1829695"/>
            <a:ext cx="841870" cy="551664"/>
          </a:xfrm>
          <a:prstGeom prst="rightArrow">
            <a:avLst>
              <a:gd name="adj1" fmla="val 21211"/>
              <a:gd name="adj2" fmla="val 7267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1C58B-DD71-C62B-E907-2855C4EF2BB1}"/>
              </a:ext>
            </a:extLst>
          </p:cNvPr>
          <p:cNvSpPr txBox="1"/>
          <p:nvPr/>
        </p:nvSpPr>
        <p:spPr>
          <a:xfrm>
            <a:off x="3837095" y="2677255"/>
            <a:ext cx="1883366" cy="500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RGB Values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3B631-27EF-4F5D-2D02-FA050BE5AA82}"/>
              </a:ext>
            </a:extLst>
          </p:cNvPr>
          <p:cNvSpPr txBox="1"/>
          <p:nvPr/>
        </p:nvSpPr>
        <p:spPr>
          <a:xfrm>
            <a:off x="7602387" y="2640791"/>
            <a:ext cx="3147780" cy="500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Cosine coefficients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639DC-2E4F-046B-BDBE-25D454CCA67D}"/>
              </a:ext>
            </a:extLst>
          </p:cNvPr>
          <p:cNvSpPr txBox="1"/>
          <p:nvPr/>
        </p:nvSpPr>
        <p:spPr>
          <a:xfrm>
            <a:off x="1012794" y="970220"/>
            <a:ext cx="10193922" cy="500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0963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40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Converts a sequence of numbers to a sum of cosines different frequencies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7" name="Title 1">
                <a:extLst>
                  <a:ext uri="{FF2B5EF4-FFF2-40B4-BE49-F238E27FC236}">
                    <a16:creationId xmlns:a16="http://schemas.microsoft.com/office/drawing/2014/main" id="{5C639A79-5952-85E2-2D5D-7E1C71C972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6845" y="1336999"/>
                <a:ext cx="2978865" cy="1348847"/>
              </a:xfrm>
              <a:prstGeom prst="rect">
                <a:avLst/>
              </a:prstGeom>
            </p:spPr>
            <p:txBody>
              <a:bodyPr vert="horz" lIns="60960" tIns="30480" rIns="60960" bIns="3048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kumimoji="0" lang="en-US" sz="2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𝒎𝒏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utfit" pitchFamily="2" charset="0"/>
                </a:endParaRPr>
              </a:p>
            </p:txBody>
          </p:sp>
        </mc:Choice>
        <mc:Fallback xmlns="">
          <p:sp>
            <p:nvSpPr>
              <p:cNvPr id="1147" name="Title 1">
                <a:extLst>
                  <a:ext uri="{FF2B5EF4-FFF2-40B4-BE49-F238E27FC236}">
                    <a16:creationId xmlns:a16="http://schemas.microsoft.com/office/drawing/2014/main" id="{5C639A79-5952-85E2-2D5D-7E1C71C97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845" y="1336999"/>
                <a:ext cx="2978865" cy="13488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22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0" name="Group 1939">
            <a:extLst>
              <a:ext uri="{FF2B5EF4-FFF2-40B4-BE49-F238E27FC236}">
                <a16:creationId xmlns:a16="http://schemas.microsoft.com/office/drawing/2014/main" id="{6D811A6C-A12F-3780-0D8B-108566BCD5A7}"/>
              </a:ext>
            </a:extLst>
          </p:cNvPr>
          <p:cNvGrpSpPr/>
          <p:nvPr/>
        </p:nvGrpSpPr>
        <p:grpSpPr>
          <a:xfrm>
            <a:off x="920130" y="2723218"/>
            <a:ext cx="10942050" cy="223412"/>
            <a:chOff x="602315" y="459794"/>
            <a:chExt cx="10942050" cy="223412"/>
          </a:xfrm>
        </p:grpSpPr>
        <p:grpSp>
          <p:nvGrpSpPr>
            <p:cNvPr id="1941" name="Group 1940">
              <a:extLst>
                <a:ext uri="{FF2B5EF4-FFF2-40B4-BE49-F238E27FC236}">
                  <a16:creationId xmlns:a16="http://schemas.microsoft.com/office/drawing/2014/main" id="{FCCDA11D-8316-03F4-35F0-2FAD39AE1973}"/>
                </a:ext>
              </a:extLst>
            </p:cNvPr>
            <p:cNvGrpSpPr/>
            <p:nvPr/>
          </p:nvGrpSpPr>
          <p:grpSpPr>
            <a:xfrm>
              <a:off x="602315" y="459794"/>
              <a:ext cx="877176" cy="223412"/>
              <a:chOff x="602315" y="459794"/>
              <a:chExt cx="877176" cy="223412"/>
            </a:xfrm>
          </p:grpSpPr>
          <p:sp>
            <p:nvSpPr>
              <p:cNvPr id="1997" name="Rectangle 1996">
                <a:extLst>
                  <a:ext uri="{FF2B5EF4-FFF2-40B4-BE49-F238E27FC236}">
                    <a16:creationId xmlns:a16="http://schemas.microsoft.com/office/drawing/2014/main" id="{136D767A-F35F-4D83-8F47-DE21E976D498}"/>
                  </a:ext>
                </a:extLst>
              </p:cNvPr>
              <p:cNvSpPr/>
              <p:nvPr/>
            </p:nvSpPr>
            <p:spPr>
              <a:xfrm>
                <a:off x="602315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98" name="Rectangle 1997">
                <a:extLst>
                  <a:ext uri="{FF2B5EF4-FFF2-40B4-BE49-F238E27FC236}">
                    <a16:creationId xmlns:a16="http://schemas.microsoft.com/office/drawing/2014/main" id="{5C87D49F-1410-DE6B-D84D-62FADEEB53E1}"/>
                  </a:ext>
                </a:extLst>
              </p:cNvPr>
              <p:cNvSpPr/>
              <p:nvPr/>
            </p:nvSpPr>
            <p:spPr>
              <a:xfrm>
                <a:off x="831062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99" name="Rectangle 1998">
                <a:extLst>
                  <a:ext uri="{FF2B5EF4-FFF2-40B4-BE49-F238E27FC236}">
                    <a16:creationId xmlns:a16="http://schemas.microsoft.com/office/drawing/2014/main" id="{547DF50F-D211-1CFD-A515-365A6A6B3433}"/>
                  </a:ext>
                </a:extLst>
              </p:cNvPr>
              <p:cNvSpPr/>
              <p:nvPr/>
            </p:nvSpPr>
            <p:spPr>
              <a:xfrm>
                <a:off x="1059809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00" name="Rectangle 1999">
                <a:extLst>
                  <a:ext uri="{FF2B5EF4-FFF2-40B4-BE49-F238E27FC236}">
                    <a16:creationId xmlns:a16="http://schemas.microsoft.com/office/drawing/2014/main" id="{664F2BF7-A744-CCB4-5A8B-63AD8D6C2ED4}"/>
                  </a:ext>
                </a:extLst>
              </p:cNvPr>
              <p:cNvSpPr/>
              <p:nvPr/>
            </p:nvSpPr>
            <p:spPr>
              <a:xfrm>
                <a:off x="1288556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42" name="Group 1941">
              <a:extLst>
                <a:ext uri="{FF2B5EF4-FFF2-40B4-BE49-F238E27FC236}">
                  <a16:creationId xmlns:a16="http://schemas.microsoft.com/office/drawing/2014/main" id="{3D6ABF35-1AC1-D3C3-1DE0-743B156C9ECE}"/>
                </a:ext>
              </a:extLst>
            </p:cNvPr>
            <p:cNvGrpSpPr/>
            <p:nvPr/>
          </p:nvGrpSpPr>
          <p:grpSpPr>
            <a:xfrm>
              <a:off x="1517303" y="459794"/>
              <a:ext cx="877176" cy="223412"/>
              <a:chOff x="1517303" y="459794"/>
              <a:chExt cx="877176" cy="223412"/>
            </a:xfrm>
          </p:grpSpPr>
          <p:sp>
            <p:nvSpPr>
              <p:cNvPr id="1993" name="Rectangle 1992">
                <a:extLst>
                  <a:ext uri="{FF2B5EF4-FFF2-40B4-BE49-F238E27FC236}">
                    <a16:creationId xmlns:a16="http://schemas.microsoft.com/office/drawing/2014/main" id="{058CDDAA-6D32-D1C1-30D9-50846D5AAE3D}"/>
                  </a:ext>
                </a:extLst>
              </p:cNvPr>
              <p:cNvSpPr/>
              <p:nvPr/>
            </p:nvSpPr>
            <p:spPr>
              <a:xfrm>
                <a:off x="1517303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94" name="Rectangle 1993">
                <a:extLst>
                  <a:ext uri="{FF2B5EF4-FFF2-40B4-BE49-F238E27FC236}">
                    <a16:creationId xmlns:a16="http://schemas.microsoft.com/office/drawing/2014/main" id="{579AC46A-31EF-39C5-8F8C-F6E74F21371E}"/>
                  </a:ext>
                </a:extLst>
              </p:cNvPr>
              <p:cNvSpPr/>
              <p:nvPr/>
            </p:nvSpPr>
            <p:spPr>
              <a:xfrm>
                <a:off x="1746050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95" name="Rectangle 1994">
                <a:extLst>
                  <a:ext uri="{FF2B5EF4-FFF2-40B4-BE49-F238E27FC236}">
                    <a16:creationId xmlns:a16="http://schemas.microsoft.com/office/drawing/2014/main" id="{6C6E6BAD-FD1E-FD2F-C91D-B32A1E811FCC}"/>
                  </a:ext>
                </a:extLst>
              </p:cNvPr>
              <p:cNvSpPr/>
              <p:nvPr/>
            </p:nvSpPr>
            <p:spPr>
              <a:xfrm>
                <a:off x="1974797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96" name="Rectangle 1995">
                <a:extLst>
                  <a:ext uri="{FF2B5EF4-FFF2-40B4-BE49-F238E27FC236}">
                    <a16:creationId xmlns:a16="http://schemas.microsoft.com/office/drawing/2014/main" id="{130EE527-EC7B-08D3-8762-2D59A7DFBC55}"/>
                  </a:ext>
                </a:extLst>
              </p:cNvPr>
              <p:cNvSpPr/>
              <p:nvPr/>
            </p:nvSpPr>
            <p:spPr>
              <a:xfrm>
                <a:off x="2203544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43" name="Group 1942">
              <a:extLst>
                <a:ext uri="{FF2B5EF4-FFF2-40B4-BE49-F238E27FC236}">
                  <a16:creationId xmlns:a16="http://schemas.microsoft.com/office/drawing/2014/main" id="{BFFCF568-AF5C-BB7C-8597-8BD838DF32CB}"/>
                </a:ext>
              </a:extLst>
            </p:cNvPr>
            <p:cNvGrpSpPr/>
            <p:nvPr/>
          </p:nvGrpSpPr>
          <p:grpSpPr>
            <a:xfrm>
              <a:off x="2432291" y="459794"/>
              <a:ext cx="877176" cy="223412"/>
              <a:chOff x="2432291" y="459794"/>
              <a:chExt cx="877176" cy="223412"/>
            </a:xfrm>
          </p:grpSpPr>
          <p:sp>
            <p:nvSpPr>
              <p:cNvPr id="1989" name="Rectangle 1988">
                <a:extLst>
                  <a:ext uri="{FF2B5EF4-FFF2-40B4-BE49-F238E27FC236}">
                    <a16:creationId xmlns:a16="http://schemas.microsoft.com/office/drawing/2014/main" id="{A3E460C6-E6D7-54D4-F47D-6C2EBDA9D83F}"/>
                  </a:ext>
                </a:extLst>
              </p:cNvPr>
              <p:cNvSpPr/>
              <p:nvPr/>
            </p:nvSpPr>
            <p:spPr>
              <a:xfrm>
                <a:off x="2432291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90" name="Rectangle 1989">
                <a:extLst>
                  <a:ext uri="{FF2B5EF4-FFF2-40B4-BE49-F238E27FC236}">
                    <a16:creationId xmlns:a16="http://schemas.microsoft.com/office/drawing/2014/main" id="{F1C81042-DE79-B309-BE0E-1EFD806FB918}"/>
                  </a:ext>
                </a:extLst>
              </p:cNvPr>
              <p:cNvSpPr/>
              <p:nvPr/>
            </p:nvSpPr>
            <p:spPr>
              <a:xfrm>
                <a:off x="2661038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91" name="Rectangle 1990">
                <a:extLst>
                  <a:ext uri="{FF2B5EF4-FFF2-40B4-BE49-F238E27FC236}">
                    <a16:creationId xmlns:a16="http://schemas.microsoft.com/office/drawing/2014/main" id="{009AFD11-A16D-4F4A-58F8-B07E862F1802}"/>
                  </a:ext>
                </a:extLst>
              </p:cNvPr>
              <p:cNvSpPr/>
              <p:nvPr/>
            </p:nvSpPr>
            <p:spPr>
              <a:xfrm>
                <a:off x="2889785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92" name="Rectangle 1991">
                <a:extLst>
                  <a:ext uri="{FF2B5EF4-FFF2-40B4-BE49-F238E27FC236}">
                    <a16:creationId xmlns:a16="http://schemas.microsoft.com/office/drawing/2014/main" id="{FBEE4826-9282-D051-E315-C7FCE0193E32}"/>
                  </a:ext>
                </a:extLst>
              </p:cNvPr>
              <p:cNvSpPr/>
              <p:nvPr/>
            </p:nvSpPr>
            <p:spPr>
              <a:xfrm>
                <a:off x="3118532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44" name="Group 1943">
              <a:extLst>
                <a:ext uri="{FF2B5EF4-FFF2-40B4-BE49-F238E27FC236}">
                  <a16:creationId xmlns:a16="http://schemas.microsoft.com/office/drawing/2014/main" id="{F81DC700-A057-5133-EED2-63D42038E51C}"/>
                </a:ext>
              </a:extLst>
            </p:cNvPr>
            <p:cNvGrpSpPr/>
            <p:nvPr/>
          </p:nvGrpSpPr>
          <p:grpSpPr>
            <a:xfrm>
              <a:off x="3347279" y="459794"/>
              <a:ext cx="877176" cy="223412"/>
              <a:chOff x="3347279" y="459794"/>
              <a:chExt cx="877176" cy="223412"/>
            </a:xfrm>
          </p:grpSpPr>
          <p:sp>
            <p:nvSpPr>
              <p:cNvPr id="1985" name="Rectangle 1984">
                <a:extLst>
                  <a:ext uri="{FF2B5EF4-FFF2-40B4-BE49-F238E27FC236}">
                    <a16:creationId xmlns:a16="http://schemas.microsoft.com/office/drawing/2014/main" id="{BF22DE24-DCB6-C1A7-7D6C-B761E97B77FC}"/>
                  </a:ext>
                </a:extLst>
              </p:cNvPr>
              <p:cNvSpPr/>
              <p:nvPr/>
            </p:nvSpPr>
            <p:spPr>
              <a:xfrm>
                <a:off x="3347279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86" name="Rectangle 1985">
                <a:extLst>
                  <a:ext uri="{FF2B5EF4-FFF2-40B4-BE49-F238E27FC236}">
                    <a16:creationId xmlns:a16="http://schemas.microsoft.com/office/drawing/2014/main" id="{4F3FBD6B-FC34-2003-F1DA-931A7D0684BE}"/>
                  </a:ext>
                </a:extLst>
              </p:cNvPr>
              <p:cNvSpPr/>
              <p:nvPr/>
            </p:nvSpPr>
            <p:spPr>
              <a:xfrm>
                <a:off x="3576026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87" name="Rectangle 1986">
                <a:extLst>
                  <a:ext uri="{FF2B5EF4-FFF2-40B4-BE49-F238E27FC236}">
                    <a16:creationId xmlns:a16="http://schemas.microsoft.com/office/drawing/2014/main" id="{3FF9BDC8-2F48-CC30-EFD4-7E79E6FBCB62}"/>
                  </a:ext>
                </a:extLst>
              </p:cNvPr>
              <p:cNvSpPr/>
              <p:nvPr/>
            </p:nvSpPr>
            <p:spPr>
              <a:xfrm>
                <a:off x="3804773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88" name="Rectangle 1987">
                <a:extLst>
                  <a:ext uri="{FF2B5EF4-FFF2-40B4-BE49-F238E27FC236}">
                    <a16:creationId xmlns:a16="http://schemas.microsoft.com/office/drawing/2014/main" id="{4DBFD33D-5591-B62E-811A-6EA2AE3F9E8F}"/>
                  </a:ext>
                </a:extLst>
              </p:cNvPr>
              <p:cNvSpPr/>
              <p:nvPr/>
            </p:nvSpPr>
            <p:spPr>
              <a:xfrm>
                <a:off x="4033520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45" name="Group 1944">
              <a:extLst>
                <a:ext uri="{FF2B5EF4-FFF2-40B4-BE49-F238E27FC236}">
                  <a16:creationId xmlns:a16="http://schemas.microsoft.com/office/drawing/2014/main" id="{1E5C45DD-86F2-F534-4DDE-518B2F9210C0}"/>
                </a:ext>
              </a:extLst>
            </p:cNvPr>
            <p:cNvGrpSpPr/>
            <p:nvPr/>
          </p:nvGrpSpPr>
          <p:grpSpPr>
            <a:xfrm>
              <a:off x="4262267" y="459794"/>
              <a:ext cx="877176" cy="223412"/>
              <a:chOff x="4262267" y="459794"/>
              <a:chExt cx="877176" cy="223412"/>
            </a:xfrm>
          </p:grpSpPr>
          <p:sp>
            <p:nvSpPr>
              <p:cNvPr id="1981" name="Rectangle 1980">
                <a:extLst>
                  <a:ext uri="{FF2B5EF4-FFF2-40B4-BE49-F238E27FC236}">
                    <a16:creationId xmlns:a16="http://schemas.microsoft.com/office/drawing/2014/main" id="{63DB4C47-E6A5-2B38-F4FA-1A1E3966A41F}"/>
                  </a:ext>
                </a:extLst>
              </p:cNvPr>
              <p:cNvSpPr/>
              <p:nvPr/>
            </p:nvSpPr>
            <p:spPr>
              <a:xfrm>
                <a:off x="4262267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82" name="Rectangle 1981">
                <a:extLst>
                  <a:ext uri="{FF2B5EF4-FFF2-40B4-BE49-F238E27FC236}">
                    <a16:creationId xmlns:a16="http://schemas.microsoft.com/office/drawing/2014/main" id="{443C798C-8B1F-FF7C-1CF0-DD5E4FCDF985}"/>
                  </a:ext>
                </a:extLst>
              </p:cNvPr>
              <p:cNvSpPr/>
              <p:nvPr/>
            </p:nvSpPr>
            <p:spPr>
              <a:xfrm>
                <a:off x="4491014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83" name="Rectangle 1982">
                <a:extLst>
                  <a:ext uri="{FF2B5EF4-FFF2-40B4-BE49-F238E27FC236}">
                    <a16:creationId xmlns:a16="http://schemas.microsoft.com/office/drawing/2014/main" id="{A3A72B6E-FFE4-0103-7C43-35134F0F992A}"/>
                  </a:ext>
                </a:extLst>
              </p:cNvPr>
              <p:cNvSpPr/>
              <p:nvPr/>
            </p:nvSpPr>
            <p:spPr>
              <a:xfrm>
                <a:off x="4719761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84" name="Rectangle 1983">
                <a:extLst>
                  <a:ext uri="{FF2B5EF4-FFF2-40B4-BE49-F238E27FC236}">
                    <a16:creationId xmlns:a16="http://schemas.microsoft.com/office/drawing/2014/main" id="{EE480261-5FE6-DC03-172D-95388061ECE4}"/>
                  </a:ext>
                </a:extLst>
              </p:cNvPr>
              <p:cNvSpPr/>
              <p:nvPr/>
            </p:nvSpPr>
            <p:spPr>
              <a:xfrm>
                <a:off x="4948508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46" name="Group 1945">
              <a:extLst>
                <a:ext uri="{FF2B5EF4-FFF2-40B4-BE49-F238E27FC236}">
                  <a16:creationId xmlns:a16="http://schemas.microsoft.com/office/drawing/2014/main" id="{92E5206C-44C5-ADE5-9E60-670F83C7AC3C}"/>
                </a:ext>
              </a:extLst>
            </p:cNvPr>
            <p:cNvGrpSpPr/>
            <p:nvPr/>
          </p:nvGrpSpPr>
          <p:grpSpPr>
            <a:xfrm>
              <a:off x="5177255" y="459794"/>
              <a:ext cx="877176" cy="223412"/>
              <a:chOff x="5177255" y="459794"/>
              <a:chExt cx="877176" cy="223412"/>
            </a:xfrm>
          </p:grpSpPr>
          <p:sp>
            <p:nvSpPr>
              <p:cNvPr id="1977" name="Rectangle 1976">
                <a:extLst>
                  <a:ext uri="{FF2B5EF4-FFF2-40B4-BE49-F238E27FC236}">
                    <a16:creationId xmlns:a16="http://schemas.microsoft.com/office/drawing/2014/main" id="{68D76C39-315C-FF85-E2CA-8885623074E3}"/>
                  </a:ext>
                </a:extLst>
              </p:cNvPr>
              <p:cNvSpPr/>
              <p:nvPr/>
            </p:nvSpPr>
            <p:spPr>
              <a:xfrm>
                <a:off x="5177255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78" name="Rectangle 1977">
                <a:extLst>
                  <a:ext uri="{FF2B5EF4-FFF2-40B4-BE49-F238E27FC236}">
                    <a16:creationId xmlns:a16="http://schemas.microsoft.com/office/drawing/2014/main" id="{06207417-C32F-900E-8F20-01DF89D0BDD1}"/>
                  </a:ext>
                </a:extLst>
              </p:cNvPr>
              <p:cNvSpPr/>
              <p:nvPr/>
            </p:nvSpPr>
            <p:spPr>
              <a:xfrm>
                <a:off x="5406002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79" name="Rectangle 1978">
                <a:extLst>
                  <a:ext uri="{FF2B5EF4-FFF2-40B4-BE49-F238E27FC236}">
                    <a16:creationId xmlns:a16="http://schemas.microsoft.com/office/drawing/2014/main" id="{D906698E-E3C2-507E-44D9-37BF47096C8B}"/>
                  </a:ext>
                </a:extLst>
              </p:cNvPr>
              <p:cNvSpPr/>
              <p:nvPr/>
            </p:nvSpPr>
            <p:spPr>
              <a:xfrm>
                <a:off x="5634749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80" name="Rectangle 1979">
                <a:extLst>
                  <a:ext uri="{FF2B5EF4-FFF2-40B4-BE49-F238E27FC236}">
                    <a16:creationId xmlns:a16="http://schemas.microsoft.com/office/drawing/2014/main" id="{F1FD2B61-D91D-E1FD-CEA0-620887524384}"/>
                  </a:ext>
                </a:extLst>
              </p:cNvPr>
              <p:cNvSpPr/>
              <p:nvPr/>
            </p:nvSpPr>
            <p:spPr>
              <a:xfrm>
                <a:off x="5863496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47" name="Group 1946">
              <a:extLst>
                <a:ext uri="{FF2B5EF4-FFF2-40B4-BE49-F238E27FC236}">
                  <a16:creationId xmlns:a16="http://schemas.microsoft.com/office/drawing/2014/main" id="{4F2D5EDE-0193-7D95-1EF6-F5093755C119}"/>
                </a:ext>
              </a:extLst>
            </p:cNvPr>
            <p:cNvGrpSpPr/>
            <p:nvPr/>
          </p:nvGrpSpPr>
          <p:grpSpPr>
            <a:xfrm>
              <a:off x="6092243" y="459794"/>
              <a:ext cx="877176" cy="223412"/>
              <a:chOff x="6092243" y="459794"/>
              <a:chExt cx="877176" cy="223412"/>
            </a:xfrm>
          </p:grpSpPr>
          <p:sp>
            <p:nvSpPr>
              <p:cNvPr id="1973" name="Rectangle 1972">
                <a:extLst>
                  <a:ext uri="{FF2B5EF4-FFF2-40B4-BE49-F238E27FC236}">
                    <a16:creationId xmlns:a16="http://schemas.microsoft.com/office/drawing/2014/main" id="{3AF5AF3E-B17F-C3CE-AB84-F208F2FE746B}"/>
                  </a:ext>
                </a:extLst>
              </p:cNvPr>
              <p:cNvSpPr/>
              <p:nvPr/>
            </p:nvSpPr>
            <p:spPr>
              <a:xfrm>
                <a:off x="6092243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74" name="Rectangle 1973">
                <a:extLst>
                  <a:ext uri="{FF2B5EF4-FFF2-40B4-BE49-F238E27FC236}">
                    <a16:creationId xmlns:a16="http://schemas.microsoft.com/office/drawing/2014/main" id="{409B1D1D-A12A-69D1-BA0D-A40BCB71AAD9}"/>
                  </a:ext>
                </a:extLst>
              </p:cNvPr>
              <p:cNvSpPr/>
              <p:nvPr/>
            </p:nvSpPr>
            <p:spPr>
              <a:xfrm>
                <a:off x="6320990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75" name="Rectangle 1974">
                <a:extLst>
                  <a:ext uri="{FF2B5EF4-FFF2-40B4-BE49-F238E27FC236}">
                    <a16:creationId xmlns:a16="http://schemas.microsoft.com/office/drawing/2014/main" id="{600D5DE5-8B0C-C26E-D8AF-B5B96DA5CA5F}"/>
                  </a:ext>
                </a:extLst>
              </p:cNvPr>
              <p:cNvSpPr/>
              <p:nvPr/>
            </p:nvSpPr>
            <p:spPr>
              <a:xfrm>
                <a:off x="6549737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76" name="Rectangle 1975">
                <a:extLst>
                  <a:ext uri="{FF2B5EF4-FFF2-40B4-BE49-F238E27FC236}">
                    <a16:creationId xmlns:a16="http://schemas.microsoft.com/office/drawing/2014/main" id="{BD5952A2-7FF8-4043-0650-41D34CDABBB7}"/>
                  </a:ext>
                </a:extLst>
              </p:cNvPr>
              <p:cNvSpPr/>
              <p:nvPr/>
            </p:nvSpPr>
            <p:spPr>
              <a:xfrm>
                <a:off x="6778484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48" name="Group 1947">
              <a:extLst>
                <a:ext uri="{FF2B5EF4-FFF2-40B4-BE49-F238E27FC236}">
                  <a16:creationId xmlns:a16="http://schemas.microsoft.com/office/drawing/2014/main" id="{83BA1CA9-6A15-A293-949F-527C1AF07243}"/>
                </a:ext>
              </a:extLst>
            </p:cNvPr>
            <p:cNvGrpSpPr/>
            <p:nvPr/>
          </p:nvGrpSpPr>
          <p:grpSpPr>
            <a:xfrm>
              <a:off x="7007231" y="459794"/>
              <a:ext cx="877176" cy="223412"/>
              <a:chOff x="7007231" y="459794"/>
              <a:chExt cx="877176" cy="223412"/>
            </a:xfrm>
          </p:grpSpPr>
          <p:sp>
            <p:nvSpPr>
              <p:cNvPr id="1969" name="Rectangle 1968">
                <a:extLst>
                  <a:ext uri="{FF2B5EF4-FFF2-40B4-BE49-F238E27FC236}">
                    <a16:creationId xmlns:a16="http://schemas.microsoft.com/office/drawing/2014/main" id="{C35C6FBA-CE6F-B0AC-1D80-06EB28581643}"/>
                  </a:ext>
                </a:extLst>
              </p:cNvPr>
              <p:cNvSpPr/>
              <p:nvPr/>
            </p:nvSpPr>
            <p:spPr>
              <a:xfrm>
                <a:off x="7007231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70" name="Rectangle 1969">
                <a:extLst>
                  <a:ext uri="{FF2B5EF4-FFF2-40B4-BE49-F238E27FC236}">
                    <a16:creationId xmlns:a16="http://schemas.microsoft.com/office/drawing/2014/main" id="{99B03470-F1D5-C925-C581-4F17FAF4DF71}"/>
                  </a:ext>
                </a:extLst>
              </p:cNvPr>
              <p:cNvSpPr/>
              <p:nvPr/>
            </p:nvSpPr>
            <p:spPr>
              <a:xfrm>
                <a:off x="7235978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71" name="Rectangle 1970">
                <a:extLst>
                  <a:ext uri="{FF2B5EF4-FFF2-40B4-BE49-F238E27FC236}">
                    <a16:creationId xmlns:a16="http://schemas.microsoft.com/office/drawing/2014/main" id="{FA26950B-7183-DCBF-C84E-6AE6233F8F84}"/>
                  </a:ext>
                </a:extLst>
              </p:cNvPr>
              <p:cNvSpPr/>
              <p:nvPr/>
            </p:nvSpPr>
            <p:spPr>
              <a:xfrm>
                <a:off x="7464725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72" name="Rectangle 1971">
                <a:extLst>
                  <a:ext uri="{FF2B5EF4-FFF2-40B4-BE49-F238E27FC236}">
                    <a16:creationId xmlns:a16="http://schemas.microsoft.com/office/drawing/2014/main" id="{41B33DDF-3A4D-DBAB-BADC-29B9330DEDE2}"/>
                  </a:ext>
                </a:extLst>
              </p:cNvPr>
              <p:cNvSpPr/>
              <p:nvPr/>
            </p:nvSpPr>
            <p:spPr>
              <a:xfrm>
                <a:off x="7693472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49" name="Group 1948">
              <a:extLst>
                <a:ext uri="{FF2B5EF4-FFF2-40B4-BE49-F238E27FC236}">
                  <a16:creationId xmlns:a16="http://schemas.microsoft.com/office/drawing/2014/main" id="{B229C42D-5D1A-A06D-854D-B20F80D33EB2}"/>
                </a:ext>
              </a:extLst>
            </p:cNvPr>
            <p:cNvGrpSpPr/>
            <p:nvPr/>
          </p:nvGrpSpPr>
          <p:grpSpPr>
            <a:xfrm>
              <a:off x="7922219" y="459794"/>
              <a:ext cx="877176" cy="223412"/>
              <a:chOff x="7922219" y="459794"/>
              <a:chExt cx="877176" cy="223412"/>
            </a:xfrm>
          </p:grpSpPr>
          <p:sp>
            <p:nvSpPr>
              <p:cNvPr id="1965" name="Rectangle 1964">
                <a:extLst>
                  <a:ext uri="{FF2B5EF4-FFF2-40B4-BE49-F238E27FC236}">
                    <a16:creationId xmlns:a16="http://schemas.microsoft.com/office/drawing/2014/main" id="{EC0DF0A6-E17F-1357-7C99-D8E8AE000C82}"/>
                  </a:ext>
                </a:extLst>
              </p:cNvPr>
              <p:cNvSpPr/>
              <p:nvPr/>
            </p:nvSpPr>
            <p:spPr>
              <a:xfrm>
                <a:off x="7922219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66" name="Rectangle 1965">
                <a:extLst>
                  <a:ext uri="{FF2B5EF4-FFF2-40B4-BE49-F238E27FC236}">
                    <a16:creationId xmlns:a16="http://schemas.microsoft.com/office/drawing/2014/main" id="{E5792233-3DCD-4D31-F7F6-1D0ADC8E9EF3}"/>
                  </a:ext>
                </a:extLst>
              </p:cNvPr>
              <p:cNvSpPr/>
              <p:nvPr/>
            </p:nvSpPr>
            <p:spPr>
              <a:xfrm>
                <a:off x="8150966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67" name="Rectangle 1966">
                <a:extLst>
                  <a:ext uri="{FF2B5EF4-FFF2-40B4-BE49-F238E27FC236}">
                    <a16:creationId xmlns:a16="http://schemas.microsoft.com/office/drawing/2014/main" id="{EB5308FC-EF06-CB43-2326-31D76F8F5E88}"/>
                  </a:ext>
                </a:extLst>
              </p:cNvPr>
              <p:cNvSpPr/>
              <p:nvPr/>
            </p:nvSpPr>
            <p:spPr>
              <a:xfrm>
                <a:off x="8379713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68" name="Rectangle 1967">
                <a:extLst>
                  <a:ext uri="{FF2B5EF4-FFF2-40B4-BE49-F238E27FC236}">
                    <a16:creationId xmlns:a16="http://schemas.microsoft.com/office/drawing/2014/main" id="{F7EA2573-E787-C8E2-E8CA-DB09B9FFA86C}"/>
                  </a:ext>
                </a:extLst>
              </p:cNvPr>
              <p:cNvSpPr/>
              <p:nvPr/>
            </p:nvSpPr>
            <p:spPr>
              <a:xfrm>
                <a:off x="8608460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50" name="Group 1949">
              <a:extLst>
                <a:ext uri="{FF2B5EF4-FFF2-40B4-BE49-F238E27FC236}">
                  <a16:creationId xmlns:a16="http://schemas.microsoft.com/office/drawing/2014/main" id="{FDE649AA-3E79-64CF-3168-AF672BDF3C25}"/>
                </a:ext>
              </a:extLst>
            </p:cNvPr>
            <p:cNvGrpSpPr/>
            <p:nvPr/>
          </p:nvGrpSpPr>
          <p:grpSpPr>
            <a:xfrm>
              <a:off x="8837207" y="459794"/>
              <a:ext cx="877176" cy="223412"/>
              <a:chOff x="8837207" y="459794"/>
              <a:chExt cx="877176" cy="223412"/>
            </a:xfrm>
          </p:grpSpPr>
          <p:sp>
            <p:nvSpPr>
              <p:cNvPr id="1961" name="Rectangle 1960">
                <a:extLst>
                  <a:ext uri="{FF2B5EF4-FFF2-40B4-BE49-F238E27FC236}">
                    <a16:creationId xmlns:a16="http://schemas.microsoft.com/office/drawing/2014/main" id="{E9E35977-2E25-C138-D2E8-5106469F91C0}"/>
                  </a:ext>
                </a:extLst>
              </p:cNvPr>
              <p:cNvSpPr/>
              <p:nvPr/>
            </p:nvSpPr>
            <p:spPr>
              <a:xfrm>
                <a:off x="8837207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62" name="Rectangle 1961">
                <a:extLst>
                  <a:ext uri="{FF2B5EF4-FFF2-40B4-BE49-F238E27FC236}">
                    <a16:creationId xmlns:a16="http://schemas.microsoft.com/office/drawing/2014/main" id="{2DADDC83-05EF-90D1-AEB7-7D87F057B2BC}"/>
                  </a:ext>
                </a:extLst>
              </p:cNvPr>
              <p:cNvSpPr/>
              <p:nvPr/>
            </p:nvSpPr>
            <p:spPr>
              <a:xfrm>
                <a:off x="9065954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63" name="Rectangle 1962">
                <a:extLst>
                  <a:ext uri="{FF2B5EF4-FFF2-40B4-BE49-F238E27FC236}">
                    <a16:creationId xmlns:a16="http://schemas.microsoft.com/office/drawing/2014/main" id="{EDE97527-B675-F449-4EC2-1BB94CE8DFE8}"/>
                  </a:ext>
                </a:extLst>
              </p:cNvPr>
              <p:cNvSpPr/>
              <p:nvPr/>
            </p:nvSpPr>
            <p:spPr>
              <a:xfrm>
                <a:off x="9294701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64" name="Rectangle 1963">
                <a:extLst>
                  <a:ext uri="{FF2B5EF4-FFF2-40B4-BE49-F238E27FC236}">
                    <a16:creationId xmlns:a16="http://schemas.microsoft.com/office/drawing/2014/main" id="{29FAF9F6-86CE-BCEE-A963-545EE4FA389C}"/>
                  </a:ext>
                </a:extLst>
              </p:cNvPr>
              <p:cNvSpPr/>
              <p:nvPr/>
            </p:nvSpPr>
            <p:spPr>
              <a:xfrm>
                <a:off x="9523448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51" name="Group 1950">
              <a:extLst>
                <a:ext uri="{FF2B5EF4-FFF2-40B4-BE49-F238E27FC236}">
                  <a16:creationId xmlns:a16="http://schemas.microsoft.com/office/drawing/2014/main" id="{2894F8A2-0FA9-CF1C-5119-46B150C47FD4}"/>
                </a:ext>
              </a:extLst>
            </p:cNvPr>
            <p:cNvGrpSpPr/>
            <p:nvPr/>
          </p:nvGrpSpPr>
          <p:grpSpPr>
            <a:xfrm>
              <a:off x="9752195" y="459794"/>
              <a:ext cx="877176" cy="223412"/>
              <a:chOff x="9752195" y="459794"/>
              <a:chExt cx="877176" cy="223412"/>
            </a:xfrm>
          </p:grpSpPr>
          <p:sp>
            <p:nvSpPr>
              <p:cNvPr id="1957" name="Rectangle 1956">
                <a:extLst>
                  <a:ext uri="{FF2B5EF4-FFF2-40B4-BE49-F238E27FC236}">
                    <a16:creationId xmlns:a16="http://schemas.microsoft.com/office/drawing/2014/main" id="{303D6419-AD25-A732-9E87-F604C40C2167}"/>
                  </a:ext>
                </a:extLst>
              </p:cNvPr>
              <p:cNvSpPr/>
              <p:nvPr/>
            </p:nvSpPr>
            <p:spPr>
              <a:xfrm>
                <a:off x="9752195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58" name="Rectangle 1957">
                <a:extLst>
                  <a:ext uri="{FF2B5EF4-FFF2-40B4-BE49-F238E27FC236}">
                    <a16:creationId xmlns:a16="http://schemas.microsoft.com/office/drawing/2014/main" id="{8AABAEB0-4C73-B59A-0158-B1C5E8988FD2}"/>
                  </a:ext>
                </a:extLst>
              </p:cNvPr>
              <p:cNvSpPr/>
              <p:nvPr/>
            </p:nvSpPr>
            <p:spPr>
              <a:xfrm>
                <a:off x="9980942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59" name="Rectangle 1958">
                <a:extLst>
                  <a:ext uri="{FF2B5EF4-FFF2-40B4-BE49-F238E27FC236}">
                    <a16:creationId xmlns:a16="http://schemas.microsoft.com/office/drawing/2014/main" id="{9CAF1463-ADB8-C07D-7DF9-4AEEC7C83A51}"/>
                  </a:ext>
                </a:extLst>
              </p:cNvPr>
              <p:cNvSpPr/>
              <p:nvPr/>
            </p:nvSpPr>
            <p:spPr>
              <a:xfrm>
                <a:off x="10209689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60" name="Rectangle 1959">
                <a:extLst>
                  <a:ext uri="{FF2B5EF4-FFF2-40B4-BE49-F238E27FC236}">
                    <a16:creationId xmlns:a16="http://schemas.microsoft.com/office/drawing/2014/main" id="{911F8EC9-328A-1EF8-B48E-E2270E5444AD}"/>
                  </a:ext>
                </a:extLst>
              </p:cNvPr>
              <p:cNvSpPr/>
              <p:nvPr/>
            </p:nvSpPr>
            <p:spPr>
              <a:xfrm>
                <a:off x="10438436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52" name="Group 1951">
              <a:extLst>
                <a:ext uri="{FF2B5EF4-FFF2-40B4-BE49-F238E27FC236}">
                  <a16:creationId xmlns:a16="http://schemas.microsoft.com/office/drawing/2014/main" id="{5C58052E-E071-9A02-DE4F-EA416D4C6A43}"/>
                </a:ext>
              </a:extLst>
            </p:cNvPr>
            <p:cNvGrpSpPr/>
            <p:nvPr/>
          </p:nvGrpSpPr>
          <p:grpSpPr>
            <a:xfrm>
              <a:off x="10667183" y="459794"/>
              <a:ext cx="877182" cy="223412"/>
              <a:chOff x="10667183" y="459794"/>
              <a:chExt cx="877182" cy="223412"/>
            </a:xfrm>
          </p:grpSpPr>
          <p:sp>
            <p:nvSpPr>
              <p:cNvPr id="1953" name="Rectangle 1952">
                <a:extLst>
                  <a:ext uri="{FF2B5EF4-FFF2-40B4-BE49-F238E27FC236}">
                    <a16:creationId xmlns:a16="http://schemas.microsoft.com/office/drawing/2014/main" id="{866D21FD-DB67-9444-C82C-09C4360F334C}"/>
                  </a:ext>
                </a:extLst>
              </p:cNvPr>
              <p:cNvSpPr/>
              <p:nvPr/>
            </p:nvSpPr>
            <p:spPr>
              <a:xfrm>
                <a:off x="10667183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54" name="Rectangle 1953">
                <a:extLst>
                  <a:ext uri="{FF2B5EF4-FFF2-40B4-BE49-F238E27FC236}">
                    <a16:creationId xmlns:a16="http://schemas.microsoft.com/office/drawing/2014/main" id="{3B802E06-0A11-DE14-0A8B-D5EEA568BE6D}"/>
                  </a:ext>
                </a:extLst>
              </p:cNvPr>
              <p:cNvSpPr/>
              <p:nvPr/>
            </p:nvSpPr>
            <p:spPr>
              <a:xfrm>
                <a:off x="10895930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55" name="Rectangle 1954">
                <a:extLst>
                  <a:ext uri="{FF2B5EF4-FFF2-40B4-BE49-F238E27FC236}">
                    <a16:creationId xmlns:a16="http://schemas.microsoft.com/office/drawing/2014/main" id="{FC1C46D5-3AE5-5FDC-1933-E71FBCC4C84C}"/>
                  </a:ext>
                </a:extLst>
              </p:cNvPr>
              <p:cNvSpPr/>
              <p:nvPr/>
            </p:nvSpPr>
            <p:spPr>
              <a:xfrm>
                <a:off x="11124677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56" name="Rectangle 1955">
                <a:extLst>
                  <a:ext uri="{FF2B5EF4-FFF2-40B4-BE49-F238E27FC236}">
                    <a16:creationId xmlns:a16="http://schemas.microsoft.com/office/drawing/2014/main" id="{DD113EA0-9164-56DE-9ADC-F274DB726A8C}"/>
                  </a:ext>
                </a:extLst>
              </p:cNvPr>
              <p:cNvSpPr/>
              <p:nvPr/>
            </p:nvSpPr>
            <p:spPr>
              <a:xfrm>
                <a:off x="11353430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01" name="Group 2000">
            <a:extLst>
              <a:ext uri="{FF2B5EF4-FFF2-40B4-BE49-F238E27FC236}">
                <a16:creationId xmlns:a16="http://schemas.microsoft.com/office/drawing/2014/main" id="{8F060EBE-E6EA-4876-B34F-924EFF2243F9}"/>
              </a:ext>
            </a:extLst>
          </p:cNvPr>
          <p:cNvGrpSpPr/>
          <p:nvPr/>
        </p:nvGrpSpPr>
        <p:grpSpPr>
          <a:xfrm>
            <a:off x="920130" y="3000247"/>
            <a:ext cx="10942050" cy="223412"/>
            <a:chOff x="754715" y="612194"/>
            <a:chExt cx="10942050" cy="223412"/>
          </a:xfrm>
        </p:grpSpPr>
        <p:grpSp>
          <p:nvGrpSpPr>
            <p:cNvPr id="2002" name="Group 2001">
              <a:extLst>
                <a:ext uri="{FF2B5EF4-FFF2-40B4-BE49-F238E27FC236}">
                  <a16:creationId xmlns:a16="http://schemas.microsoft.com/office/drawing/2014/main" id="{4D1FCE42-B1A7-996F-9DC5-60840A9F4D9F}"/>
                </a:ext>
              </a:extLst>
            </p:cNvPr>
            <p:cNvGrpSpPr/>
            <p:nvPr/>
          </p:nvGrpSpPr>
          <p:grpSpPr>
            <a:xfrm>
              <a:off x="754715" y="612194"/>
              <a:ext cx="877176" cy="223412"/>
              <a:chOff x="602315" y="459794"/>
              <a:chExt cx="877176" cy="223412"/>
            </a:xfrm>
          </p:grpSpPr>
          <p:sp>
            <p:nvSpPr>
              <p:cNvPr id="2058" name="Rectangle 2057">
                <a:extLst>
                  <a:ext uri="{FF2B5EF4-FFF2-40B4-BE49-F238E27FC236}">
                    <a16:creationId xmlns:a16="http://schemas.microsoft.com/office/drawing/2014/main" id="{3F2AB3EA-D107-D941-49E4-E637D091F195}"/>
                  </a:ext>
                </a:extLst>
              </p:cNvPr>
              <p:cNvSpPr/>
              <p:nvPr/>
            </p:nvSpPr>
            <p:spPr>
              <a:xfrm>
                <a:off x="602315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59" name="Rectangle 2058">
                <a:extLst>
                  <a:ext uri="{FF2B5EF4-FFF2-40B4-BE49-F238E27FC236}">
                    <a16:creationId xmlns:a16="http://schemas.microsoft.com/office/drawing/2014/main" id="{48D6EAF8-2D09-6436-BB06-04ADA1F8D19C}"/>
                  </a:ext>
                </a:extLst>
              </p:cNvPr>
              <p:cNvSpPr/>
              <p:nvPr/>
            </p:nvSpPr>
            <p:spPr>
              <a:xfrm>
                <a:off x="831062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60" name="Rectangle 2059">
                <a:extLst>
                  <a:ext uri="{FF2B5EF4-FFF2-40B4-BE49-F238E27FC236}">
                    <a16:creationId xmlns:a16="http://schemas.microsoft.com/office/drawing/2014/main" id="{74604BCF-A030-85E7-6D9E-C5A8D43C34A6}"/>
                  </a:ext>
                </a:extLst>
              </p:cNvPr>
              <p:cNvSpPr/>
              <p:nvPr/>
            </p:nvSpPr>
            <p:spPr>
              <a:xfrm>
                <a:off x="1059809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61" name="Rectangle 2060">
                <a:extLst>
                  <a:ext uri="{FF2B5EF4-FFF2-40B4-BE49-F238E27FC236}">
                    <a16:creationId xmlns:a16="http://schemas.microsoft.com/office/drawing/2014/main" id="{5B3449C6-6E68-778A-D7A3-D2515C44F484}"/>
                  </a:ext>
                </a:extLst>
              </p:cNvPr>
              <p:cNvSpPr/>
              <p:nvPr/>
            </p:nvSpPr>
            <p:spPr>
              <a:xfrm>
                <a:off x="1288556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3" name="Group 2002">
              <a:extLst>
                <a:ext uri="{FF2B5EF4-FFF2-40B4-BE49-F238E27FC236}">
                  <a16:creationId xmlns:a16="http://schemas.microsoft.com/office/drawing/2014/main" id="{E7D3B5D0-52B7-230F-E3DC-17FE56972912}"/>
                </a:ext>
              </a:extLst>
            </p:cNvPr>
            <p:cNvGrpSpPr/>
            <p:nvPr/>
          </p:nvGrpSpPr>
          <p:grpSpPr>
            <a:xfrm>
              <a:off x="1669703" y="612194"/>
              <a:ext cx="877176" cy="223412"/>
              <a:chOff x="1517303" y="459794"/>
              <a:chExt cx="877176" cy="223412"/>
            </a:xfrm>
          </p:grpSpPr>
          <p:sp>
            <p:nvSpPr>
              <p:cNvPr id="2054" name="Rectangle 2053">
                <a:extLst>
                  <a:ext uri="{FF2B5EF4-FFF2-40B4-BE49-F238E27FC236}">
                    <a16:creationId xmlns:a16="http://schemas.microsoft.com/office/drawing/2014/main" id="{4ADFA6D8-0459-9D02-CBA0-03D0145B8AE3}"/>
                  </a:ext>
                </a:extLst>
              </p:cNvPr>
              <p:cNvSpPr/>
              <p:nvPr/>
            </p:nvSpPr>
            <p:spPr>
              <a:xfrm>
                <a:off x="1517303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55" name="Rectangle 2054">
                <a:extLst>
                  <a:ext uri="{FF2B5EF4-FFF2-40B4-BE49-F238E27FC236}">
                    <a16:creationId xmlns:a16="http://schemas.microsoft.com/office/drawing/2014/main" id="{EB8A865C-1E58-B88B-ABB5-01540623A6D3}"/>
                  </a:ext>
                </a:extLst>
              </p:cNvPr>
              <p:cNvSpPr/>
              <p:nvPr/>
            </p:nvSpPr>
            <p:spPr>
              <a:xfrm>
                <a:off x="1746050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56" name="Rectangle 2055">
                <a:extLst>
                  <a:ext uri="{FF2B5EF4-FFF2-40B4-BE49-F238E27FC236}">
                    <a16:creationId xmlns:a16="http://schemas.microsoft.com/office/drawing/2014/main" id="{2F77A455-C58E-332A-CA6C-B3E39DC8345A}"/>
                  </a:ext>
                </a:extLst>
              </p:cNvPr>
              <p:cNvSpPr/>
              <p:nvPr/>
            </p:nvSpPr>
            <p:spPr>
              <a:xfrm>
                <a:off x="1974797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57" name="Rectangle 2056">
                <a:extLst>
                  <a:ext uri="{FF2B5EF4-FFF2-40B4-BE49-F238E27FC236}">
                    <a16:creationId xmlns:a16="http://schemas.microsoft.com/office/drawing/2014/main" id="{365545AB-7E1C-0917-7F1B-94E165CE96E7}"/>
                  </a:ext>
                </a:extLst>
              </p:cNvPr>
              <p:cNvSpPr/>
              <p:nvPr/>
            </p:nvSpPr>
            <p:spPr>
              <a:xfrm>
                <a:off x="2203544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4" name="Group 2003">
              <a:extLst>
                <a:ext uri="{FF2B5EF4-FFF2-40B4-BE49-F238E27FC236}">
                  <a16:creationId xmlns:a16="http://schemas.microsoft.com/office/drawing/2014/main" id="{982C4164-A9C1-8F67-EBAB-D3CEEE251414}"/>
                </a:ext>
              </a:extLst>
            </p:cNvPr>
            <p:cNvGrpSpPr/>
            <p:nvPr/>
          </p:nvGrpSpPr>
          <p:grpSpPr>
            <a:xfrm>
              <a:off x="2584691" y="612194"/>
              <a:ext cx="877176" cy="223412"/>
              <a:chOff x="2432291" y="459794"/>
              <a:chExt cx="877176" cy="223412"/>
            </a:xfrm>
          </p:grpSpPr>
          <p:sp>
            <p:nvSpPr>
              <p:cNvPr id="2050" name="Rectangle 2049">
                <a:extLst>
                  <a:ext uri="{FF2B5EF4-FFF2-40B4-BE49-F238E27FC236}">
                    <a16:creationId xmlns:a16="http://schemas.microsoft.com/office/drawing/2014/main" id="{65F32A19-B23A-24D8-83FC-54947C59964E}"/>
                  </a:ext>
                </a:extLst>
              </p:cNvPr>
              <p:cNvSpPr/>
              <p:nvPr/>
            </p:nvSpPr>
            <p:spPr>
              <a:xfrm>
                <a:off x="2432291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51" name="Rectangle 2050">
                <a:extLst>
                  <a:ext uri="{FF2B5EF4-FFF2-40B4-BE49-F238E27FC236}">
                    <a16:creationId xmlns:a16="http://schemas.microsoft.com/office/drawing/2014/main" id="{21EEB304-C152-5AEC-8981-F65089ED5702}"/>
                  </a:ext>
                </a:extLst>
              </p:cNvPr>
              <p:cNvSpPr/>
              <p:nvPr/>
            </p:nvSpPr>
            <p:spPr>
              <a:xfrm>
                <a:off x="2661038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52" name="Rectangle 2051">
                <a:extLst>
                  <a:ext uri="{FF2B5EF4-FFF2-40B4-BE49-F238E27FC236}">
                    <a16:creationId xmlns:a16="http://schemas.microsoft.com/office/drawing/2014/main" id="{E14B7514-FC0A-DE6B-47A2-7E9E3029C939}"/>
                  </a:ext>
                </a:extLst>
              </p:cNvPr>
              <p:cNvSpPr/>
              <p:nvPr/>
            </p:nvSpPr>
            <p:spPr>
              <a:xfrm>
                <a:off x="2889785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53" name="Rectangle 2052">
                <a:extLst>
                  <a:ext uri="{FF2B5EF4-FFF2-40B4-BE49-F238E27FC236}">
                    <a16:creationId xmlns:a16="http://schemas.microsoft.com/office/drawing/2014/main" id="{9F0E636D-B000-0A21-735D-6211086041BD}"/>
                  </a:ext>
                </a:extLst>
              </p:cNvPr>
              <p:cNvSpPr/>
              <p:nvPr/>
            </p:nvSpPr>
            <p:spPr>
              <a:xfrm>
                <a:off x="3118532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5" name="Group 2004">
              <a:extLst>
                <a:ext uri="{FF2B5EF4-FFF2-40B4-BE49-F238E27FC236}">
                  <a16:creationId xmlns:a16="http://schemas.microsoft.com/office/drawing/2014/main" id="{989710B7-1805-6861-C0F6-AB77BBF8B11E}"/>
                </a:ext>
              </a:extLst>
            </p:cNvPr>
            <p:cNvGrpSpPr/>
            <p:nvPr/>
          </p:nvGrpSpPr>
          <p:grpSpPr>
            <a:xfrm>
              <a:off x="3499679" y="612194"/>
              <a:ext cx="877176" cy="223412"/>
              <a:chOff x="3347279" y="459794"/>
              <a:chExt cx="877176" cy="223412"/>
            </a:xfrm>
          </p:grpSpPr>
          <p:sp>
            <p:nvSpPr>
              <p:cNvPr id="2046" name="Rectangle 2045">
                <a:extLst>
                  <a:ext uri="{FF2B5EF4-FFF2-40B4-BE49-F238E27FC236}">
                    <a16:creationId xmlns:a16="http://schemas.microsoft.com/office/drawing/2014/main" id="{E1A1D4A7-CA48-BCAE-F73F-F52960886FA8}"/>
                  </a:ext>
                </a:extLst>
              </p:cNvPr>
              <p:cNvSpPr/>
              <p:nvPr/>
            </p:nvSpPr>
            <p:spPr>
              <a:xfrm>
                <a:off x="3347279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47" name="Rectangle 2046">
                <a:extLst>
                  <a:ext uri="{FF2B5EF4-FFF2-40B4-BE49-F238E27FC236}">
                    <a16:creationId xmlns:a16="http://schemas.microsoft.com/office/drawing/2014/main" id="{8758B7DE-F224-308B-EAE5-346BA3F4DB09}"/>
                  </a:ext>
                </a:extLst>
              </p:cNvPr>
              <p:cNvSpPr/>
              <p:nvPr/>
            </p:nvSpPr>
            <p:spPr>
              <a:xfrm>
                <a:off x="3576026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48" name="Rectangle 2047">
                <a:extLst>
                  <a:ext uri="{FF2B5EF4-FFF2-40B4-BE49-F238E27FC236}">
                    <a16:creationId xmlns:a16="http://schemas.microsoft.com/office/drawing/2014/main" id="{76978FA0-4B6C-5C44-3C6F-66FDA6CBE062}"/>
                  </a:ext>
                </a:extLst>
              </p:cNvPr>
              <p:cNvSpPr/>
              <p:nvPr/>
            </p:nvSpPr>
            <p:spPr>
              <a:xfrm>
                <a:off x="3804773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49" name="Rectangle 2048">
                <a:extLst>
                  <a:ext uri="{FF2B5EF4-FFF2-40B4-BE49-F238E27FC236}">
                    <a16:creationId xmlns:a16="http://schemas.microsoft.com/office/drawing/2014/main" id="{D58CF546-5A87-242C-EDB7-3FAFB194873B}"/>
                  </a:ext>
                </a:extLst>
              </p:cNvPr>
              <p:cNvSpPr/>
              <p:nvPr/>
            </p:nvSpPr>
            <p:spPr>
              <a:xfrm>
                <a:off x="4033520" y="459794"/>
                <a:ext cx="190935" cy="22341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6" name="Group 2005">
              <a:extLst>
                <a:ext uri="{FF2B5EF4-FFF2-40B4-BE49-F238E27FC236}">
                  <a16:creationId xmlns:a16="http://schemas.microsoft.com/office/drawing/2014/main" id="{8F0B20BF-B764-B224-9C95-E38DA4440D43}"/>
                </a:ext>
              </a:extLst>
            </p:cNvPr>
            <p:cNvGrpSpPr/>
            <p:nvPr/>
          </p:nvGrpSpPr>
          <p:grpSpPr>
            <a:xfrm>
              <a:off x="4414667" y="612194"/>
              <a:ext cx="877176" cy="223412"/>
              <a:chOff x="4262267" y="459794"/>
              <a:chExt cx="877176" cy="223412"/>
            </a:xfrm>
          </p:grpSpPr>
          <p:sp>
            <p:nvSpPr>
              <p:cNvPr id="2042" name="Rectangle 2041">
                <a:extLst>
                  <a:ext uri="{FF2B5EF4-FFF2-40B4-BE49-F238E27FC236}">
                    <a16:creationId xmlns:a16="http://schemas.microsoft.com/office/drawing/2014/main" id="{7D05AF22-EF9B-3E86-E297-D662D1D25019}"/>
                  </a:ext>
                </a:extLst>
              </p:cNvPr>
              <p:cNvSpPr/>
              <p:nvPr/>
            </p:nvSpPr>
            <p:spPr>
              <a:xfrm>
                <a:off x="4262267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43" name="Rectangle 2042">
                <a:extLst>
                  <a:ext uri="{FF2B5EF4-FFF2-40B4-BE49-F238E27FC236}">
                    <a16:creationId xmlns:a16="http://schemas.microsoft.com/office/drawing/2014/main" id="{84EC4609-98DB-D07E-D005-D6724BC8F33A}"/>
                  </a:ext>
                </a:extLst>
              </p:cNvPr>
              <p:cNvSpPr/>
              <p:nvPr/>
            </p:nvSpPr>
            <p:spPr>
              <a:xfrm>
                <a:off x="4491014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44" name="Rectangle 2043">
                <a:extLst>
                  <a:ext uri="{FF2B5EF4-FFF2-40B4-BE49-F238E27FC236}">
                    <a16:creationId xmlns:a16="http://schemas.microsoft.com/office/drawing/2014/main" id="{5274524B-C031-E196-DAF5-EFD508DE3039}"/>
                  </a:ext>
                </a:extLst>
              </p:cNvPr>
              <p:cNvSpPr/>
              <p:nvPr/>
            </p:nvSpPr>
            <p:spPr>
              <a:xfrm>
                <a:off x="4719761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45" name="Rectangle 2044">
                <a:extLst>
                  <a:ext uri="{FF2B5EF4-FFF2-40B4-BE49-F238E27FC236}">
                    <a16:creationId xmlns:a16="http://schemas.microsoft.com/office/drawing/2014/main" id="{AF34F7F3-AED1-151C-E849-231C61266F2F}"/>
                  </a:ext>
                </a:extLst>
              </p:cNvPr>
              <p:cNvSpPr/>
              <p:nvPr/>
            </p:nvSpPr>
            <p:spPr>
              <a:xfrm>
                <a:off x="4948508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7" name="Group 2006">
              <a:extLst>
                <a:ext uri="{FF2B5EF4-FFF2-40B4-BE49-F238E27FC236}">
                  <a16:creationId xmlns:a16="http://schemas.microsoft.com/office/drawing/2014/main" id="{8AF480A3-D101-A7D0-4D1F-4DBF0FBDD488}"/>
                </a:ext>
              </a:extLst>
            </p:cNvPr>
            <p:cNvGrpSpPr/>
            <p:nvPr/>
          </p:nvGrpSpPr>
          <p:grpSpPr>
            <a:xfrm>
              <a:off x="5329655" y="612194"/>
              <a:ext cx="877176" cy="223412"/>
              <a:chOff x="5177255" y="459794"/>
              <a:chExt cx="877176" cy="223412"/>
            </a:xfrm>
          </p:grpSpPr>
          <p:sp>
            <p:nvSpPr>
              <p:cNvPr id="2038" name="Rectangle 2037">
                <a:extLst>
                  <a:ext uri="{FF2B5EF4-FFF2-40B4-BE49-F238E27FC236}">
                    <a16:creationId xmlns:a16="http://schemas.microsoft.com/office/drawing/2014/main" id="{2A75C6B8-C456-F0E0-584D-CBE5DFAFFB0B}"/>
                  </a:ext>
                </a:extLst>
              </p:cNvPr>
              <p:cNvSpPr/>
              <p:nvPr/>
            </p:nvSpPr>
            <p:spPr>
              <a:xfrm>
                <a:off x="5177255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39" name="Rectangle 2038">
                <a:extLst>
                  <a:ext uri="{FF2B5EF4-FFF2-40B4-BE49-F238E27FC236}">
                    <a16:creationId xmlns:a16="http://schemas.microsoft.com/office/drawing/2014/main" id="{743FBC6C-6B18-1BCB-1A64-CC15806C6F55}"/>
                  </a:ext>
                </a:extLst>
              </p:cNvPr>
              <p:cNvSpPr/>
              <p:nvPr/>
            </p:nvSpPr>
            <p:spPr>
              <a:xfrm>
                <a:off x="5406002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40" name="Rectangle 2039">
                <a:extLst>
                  <a:ext uri="{FF2B5EF4-FFF2-40B4-BE49-F238E27FC236}">
                    <a16:creationId xmlns:a16="http://schemas.microsoft.com/office/drawing/2014/main" id="{D40D03E6-9253-3807-9451-CFC6E00FD5BA}"/>
                  </a:ext>
                </a:extLst>
              </p:cNvPr>
              <p:cNvSpPr/>
              <p:nvPr/>
            </p:nvSpPr>
            <p:spPr>
              <a:xfrm>
                <a:off x="5634749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41" name="Rectangle 2040">
                <a:extLst>
                  <a:ext uri="{FF2B5EF4-FFF2-40B4-BE49-F238E27FC236}">
                    <a16:creationId xmlns:a16="http://schemas.microsoft.com/office/drawing/2014/main" id="{662207D7-F8D4-7F3E-2928-8D9287296018}"/>
                  </a:ext>
                </a:extLst>
              </p:cNvPr>
              <p:cNvSpPr/>
              <p:nvPr/>
            </p:nvSpPr>
            <p:spPr>
              <a:xfrm>
                <a:off x="5863496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8" name="Group 2007">
              <a:extLst>
                <a:ext uri="{FF2B5EF4-FFF2-40B4-BE49-F238E27FC236}">
                  <a16:creationId xmlns:a16="http://schemas.microsoft.com/office/drawing/2014/main" id="{31F67843-CB92-2B0A-BD6D-E6939D866305}"/>
                </a:ext>
              </a:extLst>
            </p:cNvPr>
            <p:cNvGrpSpPr/>
            <p:nvPr/>
          </p:nvGrpSpPr>
          <p:grpSpPr>
            <a:xfrm>
              <a:off x="6244643" y="612194"/>
              <a:ext cx="877176" cy="223412"/>
              <a:chOff x="6092243" y="459794"/>
              <a:chExt cx="877176" cy="223412"/>
            </a:xfrm>
          </p:grpSpPr>
          <p:sp>
            <p:nvSpPr>
              <p:cNvPr id="2034" name="Rectangle 2033">
                <a:extLst>
                  <a:ext uri="{FF2B5EF4-FFF2-40B4-BE49-F238E27FC236}">
                    <a16:creationId xmlns:a16="http://schemas.microsoft.com/office/drawing/2014/main" id="{FC5EA21A-451B-C0CB-8492-8047D0360840}"/>
                  </a:ext>
                </a:extLst>
              </p:cNvPr>
              <p:cNvSpPr/>
              <p:nvPr/>
            </p:nvSpPr>
            <p:spPr>
              <a:xfrm>
                <a:off x="6092243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35" name="Rectangle 2034">
                <a:extLst>
                  <a:ext uri="{FF2B5EF4-FFF2-40B4-BE49-F238E27FC236}">
                    <a16:creationId xmlns:a16="http://schemas.microsoft.com/office/drawing/2014/main" id="{2170E140-F6A2-D001-2D96-2E3C73FB29E5}"/>
                  </a:ext>
                </a:extLst>
              </p:cNvPr>
              <p:cNvSpPr/>
              <p:nvPr/>
            </p:nvSpPr>
            <p:spPr>
              <a:xfrm>
                <a:off x="6320990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36" name="Rectangle 2035">
                <a:extLst>
                  <a:ext uri="{FF2B5EF4-FFF2-40B4-BE49-F238E27FC236}">
                    <a16:creationId xmlns:a16="http://schemas.microsoft.com/office/drawing/2014/main" id="{E2EFCDE1-C37C-6E31-EE1B-753DC79DE8E2}"/>
                  </a:ext>
                </a:extLst>
              </p:cNvPr>
              <p:cNvSpPr/>
              <p:nvPr/>
            </p:nvSpPr>
            <p:spPr>
              <a:xfrm>
                <a:off x="6549737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37" name="Rectangle 2036">
                <a:extLst>
                  <a:ext uri="{FF2B5EF4-FFF2-40B4-BE49-F238E27FC236}">
                    <a16:creationId xmlns:a16="http://schemas.microsoft.com/office/drawing/2014/main" id="{2480B602-F227-2887-237A-DBA85B70B6B7}"/>
                  </a:ext>
                </a:extLst>
              </p:cNvPr>
              <p:cNvSpPr/>
              <p:nvPr/>
            </p:nvSpPr>
            <p:spPr>
              <a:xfrm>
                <a:off x="6778484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09" name="Group 2008">
              <a:extLst>
                <a:ext uri="{FF2B5EF4-FFF2-40B4-BE49-F238E27FC236}">
                  <a16:creationId xmlns:a16="http://schemas.microsoft.com/office/drawing/2014/main" id="{C6B9A6AE-3A94-7CE5-7589-966FF07C41CA}"/>
                </a:ext>
              </a:extLst>
            </p:cNvPr>
            <p:cNvGrpSpPr/>
            <p:nvPr/>
          </p:nvGrpSpPr>
          <p:grpSpPr>
            <a:xfrm>
              <a:off x="7159631" y="612194"/>
              <a:ext cx="877176" cy="223412"/>
              <a:chOff x="7007231" y="459794"/>
              <a:chExt cx="877176" cy="223412"/>
            </a:xfrm>
          </p:grpSpPr>
          <p:sp>
            <p:nvSpPr>
              <p:cNvPr id="2030" name="Rectangle 2029">
                <a:extLst>
                  <a:ext uri="{FF2B5EF4-FFF2-40B4-BE49-F238E27FC236}">
                    <a16:creationId xmlns:a16="http://schemas.microsoft.com/office/drawing/2014/main" id="{AB1C653B-A02A-3B79-A8BB-562ABF4D471A}"/>
                  </a:ext>
                </a:extLst>
              </p:cNvPr>
              <p:cNvSpPr/>
              <p:nvPr/>
            </p:nvSpPr>
            <p:spPr>
              <a:xfrm>
                <a:off x="7007231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31" name="Rectangle 2030">
                <a:extLst>
                  <a:ext uri="{FF2B5EF4-FFF2-40B4-BE49-F238E27FC236}">
                    <a16:creationId xmlns:a16="http://schemas.microsoft.com/office/drawing/2014/main" id="{0725A42C-EA2C-2512-CC28-A5DC09361A0B}"/>
                  </a:ext>
                </a:extLst>
              </p:cNvPr>
              <p:cNvSpPr/>
              <p:nvPr/>
            </p:nvSpPr>
            <p:spPr>
              <a:xfrm>
                <a:off x="7235978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32" name="Rectangle 2031">
                <a:extLst>
                  <a:ext uri="{FF2B5EF4-FFF2-40B4-BE49-F238E27FC236}">
                    <a16:creationId xmlns:a16="http://schemas.microsoft.com/office/drawing/2014/main" id="{1387F367-3B79-F455-11EC-A71C4D304FD9}"/>
                  </a:ext>
                </a:extLst>
              </p:cNvPr>
              <p:cNvSpPr/>
              <p:nvPr/>
            </p:nvSpPr>
            <p:spPr>
              <a:xfrm>
                <a:off x="7464725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33" name="Rectangle 2032">
                <a:extLst>
                  <a:ext uri="{FF2B5EF4-FFF2-40B4-BE49-F238E27FC236}">
                    <a16:creationId xmlns:a16="http://schemas.microsoft.com/office/drawing/2014/main" id="{DAAE66AE-347D-0AA2-B463-42BC2665D589}"/>
                  </a:ext>
                </a:extLst>
              </p:cNvPr>
              <p:cNvSpPr/>
              <p:nvPr/>
            </p:nvSpPr>
            <p:spPr>
              <a:xfrm>
                <a:off x="7693472" y="459794"/>
                <a:ext cx="190935" cy="2234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10" name="Group 2009">
              <a:extLst>
                <a:ext uri="{FF2B5EF4-FFF2-40B4-BE49-F238E27FC236}">
                  <a16:creationId xmlns:a16="http://schemas.microsoft.com/office/drawing/2014/main" id="{A27DC30A-1468-F1B1-5AF3-E817C817321A}"/>
                </a:ext>
              </a:extLst>
            </p:cNvPr>
            <p:cNvGrpSpPr/>
            <p:nvPr/>
          </p:nvGrpSpPr>
          <p:grpSpPr>
            <a:xfrm>
              <a:off x="8074619" y="612194"/>
              <a:ext cx="877176" cy="223412"/>
              <a:chOff x="7922219" y="459794"/>
              <a:chExt cx="877176" cy="223412"/>
            </a:xfrm>
          </p:grpSpPr>
          <p:sp>
            <p:nvSpPr>
              <p:cNvPr id="2026" name="Rectangle 2025">
                <a:extLst>
                  <a:ext uri="{FF2B5EF4-FFF2-40B4-BE49-F238E27FC236}">
                    <a16:creationId xmlns:a16="http://schemas.microsoft.com/office/drawing/2014/main" id="{76DDF0A9-78FF-3724-ED7E-20F7B4E42104}"/>
                  </a:ext>
                </a:extLst>
              </p:cNvPr>
              <p:cNvSpPr/>
              <p:nvPr/>
            </p:nvSpPr>
            <p:spPr>
              <a:xfrm>
                <a:off x="7922219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27" name="Rectangle 2026">
                <a:extLst>
                  <a:ext uri="{FF2B5EF4-FFF2-40B4-BE49-F238E27FC236}">
                    <a16:creationId xmlns:a16="http://schemas.microsoft.com/office/drawing/2014/main" id="{B070456E-CE78-314E-4937-87B0FD5D884B}"/>
                  </a:ext>
                </a:extLst>
              </p:cNvPr>
              <p:cNvSpPr/>
              <p:nvPr/>
            </p:nvSpPr>
            <p:spPr>
              <a:xfrm>
                <a:off x="8150966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28" name="Rectangle 2027">
                <a:extLst>
                  <a:ext uri="{FF2B5EF4-FFF2-40B4-BE49-F238E27FC236}">
                    <a16:creationId xmlns:a16="http://schemas.microsoft.com/office/drawing/2014/main" id="{35A838F4-4E93-426E-7167-B0EE0D0B9D1D}"/>
                  </a:ext>
                </a:extLst>
              </p:cNvPr>
              <p:cNvSpPr/>
              <p:nvPr/>
            </p:nvSpPr>
            <p:spPr>
              <a:xfrm>
                <a:off x="8379713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29" name="Rectangle 2028">
                <a:extLst>
                  <a:ext uri="{FF2B5EF4-FFF2-40B4-BE49-F238E27FC236}">
                    <a16:creationId xmlns:a16="http://schemas.microsoft.com/office/drawing/2014/main" id="{F3C91923-723B-497B-79AE-589120D88DD1}"/>
                  </a:ext>
                </a:extLst>
              </p:cNvPr>
              <p:cNvSpPr/>
              <p:nvPr/>
            </p:nvSpPr>
            <p:spPr>
              <a:xfrm>
                <a:off x="8608460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11" name="Group 2010">
              <a:extLst>
                <a:ext uri="{FF2B5EF4-FFF2-40B4-BE49-F238E27FC236}">
                  <a16:creationId xmlns:a16="http://schemas.microsoft.com/office/drawing/2014/main" id="{A44E8A3B-D1EE-C2C9-A432-538C230A2ABC}"/>
                </a:ext>
              </a:extLst>
            </p:cNvPr>
            <p:cNvGrpSpPr/>
            <p:nvPr/>
          </p:nvGrpSpPr>
          <p:grpSpPr>
            <a:xfrm>
              <a:off x="8989607" y="612194"/>
              <a:ext cx="877176" cy="223412"/>
              <a:chOff x="8837207" y="459794"/>
              <a:chExt cx="877176" cy="223412"/>
            </a:xfrm>
          </p:grpSpPr>
          <p:sp>
            <p:nvSpPr>
              <p:cNvPr id="2022" name="Rectangle 2021">
                <a:extLst>
                  <a:ext uri="{FF2B5EF4-FFF2-40B4-BE49-F238E27FC236}">
                    <a16:creationId xmlns:a16="http://schemas.microsoft.com/office/drawing/2014/main" id="{4CD3BD13-FD7C-31A6-5141-FE9946E76C24}"/>
                  </a:ext>
                </a:extLst>
              </p:cNvPr>
              <p:cNvSpPr/>
              <p:nvPr/>
            </p:nvSpPr>
            <p:spPr>
              <a:xfrm>
                <a:off x="8837207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23" name="Rectangle 2022">
                <a:extLst>
                  <a:ext uri="{FF2B5EF4-FFF2-40B4-BE49-F238E27FC236}">
                    <a16:creationId xmlns:a16="http://schemas.microsoft.com/office/drawing/2014/main" id="{1A4496E6-1CCE-27BB-08DD-F41CA68BBF87}"/>
                  </a:ext>
                </a:extLst>
              </p:cNvPr>
              <p:cNvSpPr/>
              <p:nvPr/>
            </p:nvSpPr>
            <p:spPr>
              <a:xfrm>
                <a:off x="9065954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24" name="Rectangle 2023">
                <a:extLst>
                  <a:ext uri="{FF2B5EF4-FFF2-40B4-BE49-F238E27FC236}">
                    <a16:creationId xmlns:a16="http://schemas.microsoft.com/office/drawing/2014/main" id="{FFC74A9E-9BE4-C2BB-0932-3654AD4F9AB2}"/>
                  </a:ext>
                </a:extLst>
              </p:cNvPr>
              <p:cNvSpPr/>
              <p:nvPr/>
            </p:nvSpPr>
            <p:spPr>
              <a:xfrm>
                <a:off x="9294701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25" name="Rectangle 2024">
                <a:extLst>
                  <a:ext uri="{FF2B5EF4-FFF2-40B4-BE49-F238E27FC236}">
                    <a16:creationId xmlns:a16="http://schemas.microsoft.com/office/drawing/2014/main" id="{37DB9E6F-4768-8EEA-A1EB-5D83E6CA9A78}"/>
                  </a:ext>
                </a:extLst>
              </p:cNvPr>
              <p:cNvSpPr/>
              <p:nvPr/>
            </p:nvSpPr>
            <p:spPr>
              <a:xfrm>
                <a:off x="9523448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12" name="Group 2011">
              <a:extLst>
                <a:ext uri="{FF2B5EF4-FFF2-40B4-BE49-F238E27FC236}">
                  <a16:creationId xmlns:a16="http://schemas.microsoft.com/office/drawing/2014/main" id="{B4865857-FA58-E661-A55C-6150B3D34A42}"/>
                </a:ext>
              </a:extLst>
            </p:cNvPr>
            <p:cNvGrpSpPr/>
            <p:nvPr/>
          </p:nvGrpSpPr>
          <p:grpSpPr>
            <a:xfrm>
              <a:off x="9904595" y="612194"/>
              <a:ext cx="877176" cy="223412"/>
              <a:chOff x="9752195" y="459794"/>
              <a:chExt cx="877176" cy="223412"/>
            </a:xfrm>
          </p:grpSpPr>
          <p:sp>
            <p:nvSpPr>
              <p:cNvPr id="2018" name="Rectangle 2017">
                <a:extLst>
                  <a:ext uri="{FF2B5EF4-FFF2-40B4-BE49-F238E27FC236}">
                    <a16:creationId xmlns:a16="http://schemas.microsoft.com/office/drawing/2014/main" id="{01117365-C27C-FBE6-B0E5-AC29D479A1D0}"/>
                  </a:ext>
                </a:extLst>
              </p:cNvPr>
              <p:cNvSpPr/>
              <p:nvPr/>
            </p:nvSpPr>
            <p:spPr>
              <a:xfrm>
                <a:off x="9752195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19" name="Rectangle 2018">
                <a:extLst>
                  <a:ext uri="{FF2B5EF4-FFF2-40B4-BE49-F238E27FC236}">
                    <a16:creationId xmlns:a16="http://schemas.microsoft.com/office/drawing/2014/main" id="{A71A2A40-66B1-DF10-EA4A-AEFBCD82DD68}"/>
                  </a:ext>
                </a:extLst>
              </p:cNvPr>
              <p:cNvSpPr/>
              <p:nvPr/>
            </p:nvSpPr>
            <p:spPr>
              <a:xfrm>
                <a:off x="9980942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20" name="Rectangle 2019">
                <a:extLst>
                  <a:ext uri="{FF2B5EF4-FFF2-40B4-BE49-F238E27FC236}">
                    <a16:creationId xmlns:a16="http://schemas.microsoft.com/office/drawing/2014/main" id="{59210799-459E-80FC-D5B8-CF91F0A1D6A8}"/>
                  </a:ext>
                </a:extLst>
              </p:cNvPr>
              <p:cNvSpPr/>
              <p:nvPr/>
            </p:nvSpPr>
            <p:spPr>
              <a:xfrm>
                <a:off x="10209689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21" name="Rectangle 2020">
                <a:extLst>
                  <a:ext uri="{FF2B5EF4-FFF2-40B4-BE49-F238E27FC236}">
                    <a16:creationId xmlns:a16="http://schemas.microsoft.com/office/drawing/2014/main" id="{6C2B7CC3-0D8D-6809-C730-7C425B3B7669}"/>
                  </a:ext>
                </a:extLst>
              </p:cNvPr>
              <p:cNvSpPr/>
              <p:nvPr/>
            </p:nvSpPr>
            <p:spPr>
              <a:xfrm>
                <a:off x="10438436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13" name="Group 2012">
              <a:extLst>
                <a:ext uri="{FF2B5EF4-FFF2-40B4-BE49-F238E27FC236}">
                  <a16:creationId xmlns:a16="http://schemas.microsoft.com/office/drawing/2014/main" id="{6A6A74B6-195A-BFBD-9B04-7DCCE76B535D}"/>
                </a:ext>
              </a:extLst>
            </p:cNvPr>
            <p:cNvGrpSpPr/>
            <p:nvPr/>
          </p:nvGrpSpPr>
          <p:grpSpPr>
            <a:xfrm>
              <a:off x="10819583" y="612194"/>
              <a:ext cx="877182" cy="223412"/>
              <a:chOff x="10667183" y="459794"/>
              <a:chExt cx="877182" cy="223412"/>
            </a:xfrm>
          </p:grpSpPr>
          <p:sp>
            <p:nvSpPr>
              <p:cNvPr id="2014" name="Rectangle 2013">
                <a:extLst>
                  <a:ext uri="{FF2B5EF4-FFF2-40B4-BE49-F238E27FC236}">
                    <a16:creationId xmlns:a16="http://schemas.microsoft.com/office/drawing/2014/main" id="{2A0BF175-7100-A2B4-FEAE-74E3630614BE}"/>
                  </a:ext>
                </a:extLst>
              </p:cNvPr>
              <p:cNvSpPr/>
              <p:nvPr/>
            </p:nvSpPr>
            <p:spPr>
              <a:xfrm>
                <a:off x="10667183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15" name="Rectangle 2014">
                <a:extLst>
                  <a:ext uri="{FF2B5EF4-FFF2-40B4-BE49-F238E27FC236}">
                    <a16:creationId xmlns:a16="http://schemas.microsoft.com/office/drawing/2014/main" id="{0C0108E5-2562-8177-D1FE-741FF417F46C}"/>
                  </a:ext>
                </a:extLst>
              </p:cNvPr>
              <p:cNvSpPr/>
              <p:nvPr/>
            </p:nvSpPr>
            <p:spPr>
              <a:xfrm>
                <a:off x="10895930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16" name="Rectangle 2015">
                <a:extLst>
                  <a:ext uri="{FF2B5EF4-FFF2-40B4-BE49-F238E27FC236}">
                    <a16:creationId xmlns:a16="http://schemas.microsoft.com/office/drawing/2014/main" id="{E214ECB5-5045-1CE7-C473-0BD574F903E1}"/>
                  </a:ext>
                </a:extLst>
              </p:cNvPr>
              <p:cNvSpPr/>
              <p:nvPr/>
            </p:nvSpPr>
            <p:spPr>
              <a:xfrm>
                <a:off x="11124677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017" name="Rectangle 2016">
                <a:extLst>
                  <a:ext uri="{FF2B5EF4-FFF2-40B4-BE49-F238E27FC236}">
                    <a16:creationId xmlns:a16="http://schemas.microsoft.com/office/drawing/2014/main" id="{41438315-3516-08FD-CF05-F88310F09C66}"/>
                  </a:ext>
                </a:extLst>
              </p:cNvPr>
              <p:cNvSpPr/>
              <p:nvPr/>
            </p:nvSpPr>
            <p:spPr>
              <a:xfrm>
                <a:off x="11353430" y="459794"/>
                <a:ext cx="190935" cy="22341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72" name="TextBox 2671">
            <a:extLst>
              <a:ext uri="{FF2B5EF4-FFF2-40B4-BE49-F238E27FC236}">
                <a16:creationId xmlns:a16="http://schemas.microsoft.com/office/drawing/2014/main" id="{19800A1D-7DCE-FBF3-FDCB-80FE8A149A93}"/>
              </a:ext>
            </a:extLst>
          </p:cNvPr>
          <p:cNvSpPr txBox="1"/>
          <p:nvPr/>
        </p:nvSpPr>
        <p:spPr>
          <a:xfrm>
            <a:off x="489465" y="1568058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2689" name="Group 2688">
            <a:extLst>
              <a:ext uri="{FF2B5EF4-FFF2-40B4-BE49-F238E27FC236}">
                <a16:creationId xmlns:a16="http://schemas.microsoft.com/office/drawing/2014/main" id="{F85A65AA-A2E6-BF32-4626-E0887A21F980}"/>
              </a:ext>
            </a:extLst>
          </p:cNvPr>
          <p:cNvGrpSpPr/>
          <p:nvPr/>
        </p:nvGrpSpPr>
        <p:grpSpPr>
          <a:xfrm>
            <a:off x="489465" y="1853392"/>
            <a:ext cx="11372715" cy="307777"/>
            <a:chOff x="489465" y="1404762"/>
            <a:chExt cx="11372715" cy="307777"/>
          </a:xfrm>
        </p:grpSpPr>
        <p:grpSp>
          <p:nvGrpSpPr>
            <p:cNvPr id="1816" name="Group 1815">
              <a:extLst>
                <a:ext uri="{FF2B5EF4-FFF2-40B4-BE49-F238E27FC236}">
                  <a16:creationId xmlns:a16="http://schemas.microsoft.com/office/drawing/2014/main" id="{C75AC470-B82E-5EE4-7285-CEF4BA281482}"/>
                </a:ext>
              </a:extLst>
            </p:cNvPr>
            <p:cNvGrpSpPr/>
            <p:nvPr/>
          </p:nvGrpSpPr>
          <p:grpSpPr>
            <a:xfrm>
              <a:off x="920130" y="1443501"/>
              <a:ext cx="10942050" cy="223412"/>
              <a:chOff x="754715" y="612194"/>
              <a:chExt cx="10942050" cy="223412"/>
            </a:xfrm>
          </p:grpSpPr>
          <p:grpSp>
            <p:nvGrpSpPr>
              <p:cNvPr id="1756" name="Group 1755">
                <a:extLst>
                  <a:ext uri="{FF2B5EF4-FFF2-40B4-BE49-F238E27FC236}">
                    <a16:creationId xmlns:a16="http://schemas.microsoft.com/office/drawing/2014/main" id="{C9ED4894-EEFC-9F35-831A-12335CA3AC11}"/>
                  </a:ext>
                </a:extLst>
              </p:cNvPr>
              <p:cNvGrpSpPr/>
              <p:nvPr/>
            </p:nvGrpSpPr>
            <p:grpSpPr>
              <a:xfrm>
                <a:off x="754715" y="612194"/>
                <a:ext cx="877176" cy="223412"/>
                <a:chOff x="602315" y="459794"/>
                <a:chExt cx="877176" cy="223412"/>
              </a:xfrm>
            </p:grpSpPr>
            <p:sp>
              <p:nvSpPr>
                <p:cNvPr id="1757" name="Rectangle 1756">
                  <a:extLst>
                    <a:ext uri="{FF2B5EF4-FFF2-40B4-BE49-F238E27FC236}">
                      <a16:creationId xmlns:a16="http://schemas.microsoft.com/office/drawing/2014/main" id="{B0F6A465-4D73-49ED-272A-2B8550BFA126}"/>
                    </a:ext>
                  </a:extLst>
                </p:cNvPr>
                <p:cNvSpPr/>
                <p:nvPr/>
              </p:nvSpPr>
              <p:spPr>
                <a:xfrm>
                  <a:off x="602315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8" name="Rectangle 1757">
                  <a:extLst>
                    <a:ext uri="{FF2B5EF4-FFF2-40B4-BE49-F238E27FC236}">
                      <a16:creationId xmlns:a16="http://schemas.microsoft.com/office/drawing/2014/main" id="{4E7AF209-40F8-0EAA-BC61-A64CAEC18883}"/>
                    </a:ext>
                  </a:extLst>
                </p:cNvPr>
                <p:cNvSpPr/>
                <p:nvPr/>
              </p:nvSpPr>
              <p:spPr>
                <a:xfrm>
                  <a:off x="831062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59" name="Rectangle 1758">
                  <a:extLst>
                    <a:ext uri="{FF2B5EF4-FFF2-40B4-BE49-F238E27FC236}">
                      <a16:creationId xmlns:a16="http://schemas.microsoft.com/office/drawing/2014/main" id="{7B167E02-AC40-CC8F-76C6-66538D384FB8}"/>
                    </a:ext>
                  </a:extLst>
                </p:cNvPr>
                <p:cNvSpPr/>
                <p:nvPr/>
              </p:nvSpPr>
              <p:spPr>
                <a:xfrm>
                  <a:off x="1059809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60" name="Rectangle 1759">
                  <a:extLst>
                    <a:ext uri="{FF2B5EF4-FFF2-40B4-BE49-F238E27FC236}">
                      <a16:creationId xmlns:a16="http://schemas.microsoft.com/office/drawing/2014/main" id="{A2496CB3-DA4A-1DFF-9BE3-71BAC32644D8}"/>
                    </a:ext>
                  </a:extLst>
                </p:cNvPr>
                <p:cNvSpPr/>
                <p:nvPr/>
              </p:nvSpPr>
              <p:spPr>
                <a:xfrm>
                  <a:off x="1288556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61" name="Group 1760">
                <a:extLst>
                  <a:ext uri="{FF2B5EF4-FFF2-40B4-BE49-F238E27FC236}">
                    <a16:creationId xmlns:a16="http://schemas.microsoft.com/office/drawing/2014/main" id="{DE8CA457-A5E1-3097-9E4E-6BCE33784469}"/>
                  </a:ext>
                </a:extLst>
              </p:cNvPr>
              <p:cNvGrpSpPr/>
              <p:nvPr/>
            </p:nvGrpSpPr>
            <p:grpSpPr>
              <a:xfrm>
                <a:off x="1669703" y="612194"/>
                <a:ext cx="877176" cy="223412"/>
                <a:chOff x="1517303" y="459794"/>
                <a:chExt cx="877176" cy="223412"/>
              </a:xfrm>
            </p:grpSpPr>
            <p:sp>
              <p:nvSpPr>
                <p:cNvPr id="1762" name="Rectangle 1761">
                  <a:extLst>
                    <a:ext uri="{FF2B5EF4-FFF2-40B4-BE49-F238E27FC236}">
                      <a16:creationId xmlns:a16="http://schemas.microsoft.com/office/drawing/2014/main" id="{F9015A2C-5272-E48B-4CA2-85ECDE413EC4}"/>
                    </a:ext>
                  </a:extLst>
                </p:cNvPr>
                <p:cNvSpPr/>
                <p:nvPr/>
              </p:nvSpPr>
              <p:spPr>
                <a:xfrm>
                  <a:off x="1517303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63" name="Rectangle 1762">
                  <a:extLst>
                    <a:ext uri="{FF2B5EF4-FFF2-40B4-BE49-F238E27FC236}">
                      <a16:creationId xmlns:a16="http://schemas.microsoft.com/office/drawing/2014/main" id="{EB614373-E021-1053-2FB0-FED104B22269}"/>
                    </a:ext>
                  </a:extLst>
                </p:cNvPr>
                <p:cNvSpPr/>
                <p:nvPr/>
              </p:nvSpPr>
              <p:spPr>
                <a:xfrm>
                  <a:off x="1746050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64" name="Rectangle 1763">
                  <a:extLst>
                    <a:ext uri="{FF2B5EF4-FFF2-40B4-BE49-F238E27FC236}">
                      <a16:creationId xmlns:a16="http://schemas.microsoft.com/office/drawing/2014/main" id="{5D353326-243F-0652-F708-75972A9E907E}"/>
                    </a:ext>
                  </a:extLst>
                </p:cNvPr>
                <p:cNvSpPr/>
                <p:nvPr/>
              </p:nvSpPr>
              <p:spPr>
                <a:xfrm>
                  <a:off x="1974797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65" name="Rectangle 1764">
                  <a:extLst>
                    <a:ext uri="{FF2B5EF4-FFF2-40B4-BE49-F238E27FC236}">
                      <a16:creationId xmlns:a16="http://schemas.microsoft.com/office/drawing/2014/main" id="{15A7675E-3ABF-5B5C-E6C8-15EB40D4283E}"/>
                    </a:ext>
                  </a:extLst>
                </p:cNvPr>
                <p:cNvSpPr/>
                <p:nvPr/>
              </p:nvSpPr>
              <p:spPr>
                <a:xfrm>
                  <a:off x="2203544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66" name="Group 1765">
                <a:extLst>
                  <a:ext uri="{FF2B5EF4-FFF2-40B4-BE49-F238E27FC236}">
                    <a16:creationId xmlns:a16="http://schemas.microsoft.com/office/drawing/2014/main" id="{5E343FE5-0FB9-4089-1183-5559E9949B64}"/>
                  </a:ext>
                </a:extLst>
              </p:cNvPr>
              <p:cNvGrpSpPr/>
              <p:nvPr/>
            </p:nvGrpSpPr>
            <p:grpSpPr>
              <a:xfrm>
                <a:off x="2584691" y="612194"/>
                <a:ext cx="877176" cy="223412"/>
                <a:chOff x="2432291" y="459794"/>
                <a:chExt cx="877176" cy="223412"/>
              </a:xfrm>
            </p:grpSpPr>
            <p:sp>
              <p:nvSpPr>
                <p:cNvPr id="1767" name="Rectangle 1766">
                  <a:extLst>
                    <a:ext uri="{FF2B5EF4-FFF2-40B4-BE49-F238E27FC236}">
                      <a16:creationId xmlns:a16="http://schemas.microsoft.com/office/drawing/2014/main" id="{E89DDFEB-F5D6-E1EF-D8F6-751EB5F47D21}"/>
                    </a:ext>
                  </a:extLst>
                </p:cNvPr>
                <p:cNvSpPr/>
                <p:nvPr/>
              </p:nvSpPr>
              <p:spPr>
                <a:xfrm>
                  <a:off x="2432291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68" name="Rectangle 1767">
                  <a:extLst>
                    <a:ext uri="{FF2B5EF4-FFF2-40B4-BE49-F238E27FC236}">
                      <a16:creationId xmlns:a16="http://schemas.microsoft.com/office/drawing/2014/main" id="{8D46A45B-C9B1-CE1E-1272-1C102FEBC1A8}"/>
                    </a:ext>
                  </a:extLst>
                </p:cNvPr>
                <p:cNvSpPr/>
                <p:nvPr/>
              </p:nvSpPr>
              <p:spPr>
                <a:xfrm>
                  <a:off x="2661038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69" name="Rectangle 1768">
                  <a:extLst>
                    <a:ext uri="{FF2B5EF4-FFF2-40B4-BE49-F238E27FC236}">
                      <a16:creationId xmlns:a16="http://schemas.microsoft.com/office/drawing/2014/main" id="{3BE4F99C-936E-6942-DD47-27BB4D09D9A8}"/>
                    </a:ext>
                  </a:extLst>
                </p:cNvPr>
                <p:cNvSpPr/>
                <p:nvPr/>
              </p:nvSpPr>
              <p:spPr>
                <a:xfrm>
                  <a:off x="2889785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70" name="Rectangle 1769">
                  <a:extLst>
                    <a:ext uri="{FF2B5EF4-FFF2-40B4-BE49-F238E27FC236}">
                      <a16:creationId xmlns:a16="http://schemas.microsoft.com/office/drawing/2014/main" id="{3E8CC68D-67E5-1C47-0227-7E56819B117E}"/>
                    </a:ext>
                  </a:extLst>
                </p:cNvPr>
                <p:cNvSpPr/>
                <p:nvPr/>
              </p:nvSpPr>
              <p:spPr>
                <a:xfrm>
                  <a:off x="3118532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1" name="Group 1770">
                <a:extLst>
                  <a:ext uri="{FF2B5EF4-FFF2-40B4-BE49-F238E27FC236}">
                    <a16:creationId xmlns:a16="http://schemas.microsoft.com/office/drawing/2014/main" id="{F8DF338B-F54B-A3DD-7A96-BB657E1DC888}"/>
                  </a:ext>
                </a:extLst>
              </p:cNvPr>
              <p:cNvGrpSpPr/>
              <p:nvPr/>
            </p:nvGrpSpPr>
            <p:grpSpPr>
              <a:xfrm>
                <a:off x="3499679" y="612194"/>
                <a:ext cx="877176" cy="223412"/>
                <a:chOff x="3347279" y="459794"/>
                <a:chExt cx="877176" cy="223412"/>
              </a:xfrm>
            </p:grpSpPr>
            <p:sp>
              <p:nvSpPr>
                <p:cNvPr id="1772" name="Rectangle 1771">
                  <a:extLst>
                    <a:ext uri="{FF2B5EF4-FFF2-40B4-BE49-F238E27FC236}">
                      <a16:creationId xmlns:a16="http://schemas.microsoft.com/office/drawing/2014/main" id="{01761895-F0F9-44A3-3CF9-DAB2BF44D133}"/>
                    </a:ext>
                  </a:extLst>
                </p:cNvPr>
                <p:cNvSpPr/>
                <p:nvPr/>
              </p:nvSpPr>
              <p:spPr>
                <a:xfrm>
                  <a:off x="3347279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73" name="Rectangle 1772">
                  <a:extLst>
                    <a:ext uri="{FF2B5EF4-FFF2-40B4-BE49-F238E27FC236}">
                      <a16:creationId xmlns:a16="http://schemas.microsoft.com/office/drawing/2014/main" id="{508F8A29-4232-812F-1756-4C71FCB891BA}"/>
                    </a:ext>
                  </a:extLst>
                </p:cNvPr>
                <p:cNvSpPr/>
                <p:nvPr/>
              </p:nvSpPr>
              <p:spPr>
                <a:xfrm>
                  <a:off x="3576026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74" name="Rectangle 1773">
                  <a:extLst>
                    <a:ext uri="{FF2B5EF4-FFF2-40B4-BE49-F238E27FC236}">
                      <a16:creationId xmlns:a16="http://schemas.microsoft.com/office/drawing/2014/main" id="{C2A5C3BD-2360-90A2-34FF-703AEFCFE490}"/>
                    </a:ext>
                  </a:extLst>
                </p:cNvPr>
                <p:cNvSpPr/>
                <p:nvPr/>
              </p:nvSpPr>
              <p:spPr>
                <a:xfrm>
                  <a:off x="3804773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75" name="Rectangle 1774">
                  <a:extLst>
                    <a:ext uri="{FF2B5EF4-FFF2-40B4-BE49-F238E27FC236}">
                      <a16:creationId xmlns:a16="http://schemas.microsoft.com/office/drawing/2014/main" id="{58BEDB21-6691-A998-E78F-73874C79C898}"/>
                    </a:ext>
                  </a:extLst>
                </p:cNvPr>
                <p:cNvSpPr/>
                <p:nvPr/>
              </p:nvSpPr>
              <p:spPr>
                <a:xfrm>
                  <a:off x="4033520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6" name="Group 1775">
                <a:extLst>
                  <a:ext uri="{FF2B5EF4-FFF2-40B4-BE49-F238E27FC236}">
                    <a16:creationId xmlns:a16="http://schemas.microsoft.com/office/drawing/2014/main" id="{9C2938CE-6663-0102-87AC-CB5B399BA076}"/>
                  </a:ext>
                </a:extLst>
              </p:cNvPr>
              <p:cNvGrpSpPr/>
              <p:nvPr/>
            </p:nvGrpSpPr>
            <p:grpSpPr>
              <a:xfrm>
                <a:off x="4414667" y="612194"/>
                <a:ext cx="877176" cy="223412"/>
                <a:chOff x="4262267" y="459794"/>
                <a:chExt cx="877176" cy="223412"/>
              </a:xfrm>
            </p:grpSpPr>
            <p:sp>
              <p:nvSpPr>
                <p:cNvPr id="1777" name="Rectangle 1776">
                  <a:extLst>
                    <a:ext uri="{FF2B5EF4-FFF2-40B4-BE49-F238E27FC236}">
                      <a16:creationId xmlns:a16="http://schemas.microsoft.com/office/drawing/2014/main" id="{DDD5821F-D558-7E5E-82E7-B7C9F022A633}"/>
                    </a:ext>
                  </a:extLst>
                </p:cNvPr>
                <p:cNvSpPr/>
                <p:nvPr/>
              </p:nvSpPr>
              <p:spPr>
                <a:xfrm>
                  <a:off x="4262267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78" name="Rectangle 1777">
                  <a:extLst>
                    <a:ext uri="{FF2B5EF4-FFF2-40B4-BE49-F238E27FC236}">
                      <a16:creationId xmlns:a16="http://schemas.microsoft.com/office/drawing/2014/main" id="{E6C82F7E-32DD-F57B-A79D-A8AA4600592F}"/>
                    </a:ext>
                  </a:extLst>
                </p:cNvPr>
                <p:cNvSpPr/>
                <p:nvPr/>
              </p:nvSpPr>
              <p:spPr>
                <a:xfrm>
                  <a:off x="4491014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79" name="Rectangle 1778">
                  <a:extLst>
                    <a:ext uri="{FF2B5EF4-FFF2-40B4-BE49-F238E27FC236}">
                      <a16:creationId xmlns:a16="http://schemas.microsoft.com/office/drawing/2014/main" id="{AF54A61A-67C7-8B6E-00D9-750AB01B5DEE}"/>
                    </a:ext>
                  </a:extLst>
                </p:cNvPr>
                <p:cNvSpPr/>
                <p:nvPr/>
              </p:nvSpPr>
              <p:spPr>
                <a:xfrm>
                  <a:off x="4719761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80" name="Rectangle 1779">
                  <a:extLst>
                    <a:ext uri="{FF2B5EF4-FFF2-40B4-BE49-F238E27FC236}">
                      <a16:creationId xmlns:a16="http://schemas.microsoft.com/office/drawing/2014/main" id="{54FE802C-9583-65E5-358F-38821D1B4C99}"/>
                    </a:ext>
                  </a:extLst>
                </p:cNvPr>
                <p:cNvSpPr/>
                <p:nvPr/>
              </p:nvSpPr>
              <p:spPr>
                <a:xfrm>
                  <a:off x="4948508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81" name="Group 1780">
                <a:extLst>
                  <a:ext uri="{FF2B5EF4-FFF2-40B4-BE49-F238E27FC236}">
                    <a16:creationId xmlns:a16="http://schemas.microsoft.com/office/drawing/2014/main" id="{021AED26-8E14-17C3-59D3-E120EA61841D}"/>
                  </a:ext>
                </a:extLst>
              </p:cNvPr>
              <p:cNvGrpSpPr/>
              <p:nvPr/>
            </p:nvGrpSpPr>
            <p:grpSpPr>
              <a:xfrm>
                <a:off x="5329655" y="612194"/>
                <a:ext cx="877176" cy="223412"/>
                <a:chOff x="5177255" y="459794"/>
                <a:chExt cx="877176" cy="223412"/>
              </a:xfrm>
            </p:grpSpPr>
            <p:sp>
              <p:nvSpPr>
                <p:cNvPr id="1782" name="Rectangle 1781">
                  <a:extLst>
                    <a:ext uri="{FF2B5EF4-FFF2-40B4-BE49-F238E27FC236}">
                      <a16:creationId xmlns:a16="http://schemas.microsoft.com/office/drawing/2014/main" id="{6F121377-CF41-98CB-210B-4819B101FE23}"/>
                    </a:ext>
                  </a:extLst>
                </p:cNvPr>
                <p:cNvSpPr/>
                <p:nvPr/>
              </p:nvSpPr>
              <p:spPr>
                <a:xfrm>
                  <a:off x="5177255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83" name="Rectangle 1782">
                  <a:extLst>
                    <a:ext uri="{FF2B5EF4-FFF2-40B4-BE49-F238E27FC236}">
                      <a16:creationId xmlns:a16="http://schemas.microsoft.com/office/drawing/2014/main" id="{5A9E648B-88FE-9B1E-A1E7-2BB5A2E3DC47}"/>
                    </a:ext>
                  </a:extLst>
                </p:cNvPr>
                <p:cNvSpPr/>
                <p:nvPr/>
              </p:nvSpPr>
              <p:spPr>
                <a:xfrm>
                  <a:off x="5406002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84" name="Rectangle 1783">
                  <a:extLst>
                    <a:ext uri="{FF2B5EF4-FFF2-40B4-BE49-F238E27FC236}">
                      <a16:creationId xmlns:a16="http://schemas.microsoft.com/office/drawing/2014/main" id="{35A4CE9E-2BFA-FBF3-C246-FD7BD7541B11}"/>
                    </a:ext>
                  </a:extLst>
                </p:cNvPr>
                <p:cNvSpPr/>
                <p:nvPr/>
              </p:nvSpPr>
              <p:spPr>
                <a:xfrm>
                  <a:off x="5634749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85" name="Rectangle 1784">
                  <a:extLst>
                    <a:ext uri="{FF2B5EF4-FFF2-40B4-BE49-F238E27FC236}">
                      <a16:creationId xmlns:a16="http://schemas.microsoft.com/office/drawing/2014/main" id="{2CDA09B3-0F9E-E26C-0B36-49B37E1704F5}"/>
                    </a:ext>
                  </a:extLst>
                </p:cNvPr>
                <p:cNvSpPr/>
                <p:nvPr/>
              </p:nvSpPr>
              <p:spPr>
                <a:xfrm>
                  <a:off x="5863496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86" name="Group 1785">
                <a:extLst>
                  <a:ext uri="{FF2B5EF4-FFF2-40B4-BE49-F238E27FC236}">
                    <a16:creationId xmlns:a16="http://schemas.microsoft.com/office/drawing/2014/main" id="{D58E3797-17FA-75A8-C5EE-7AC9EB469212}"/>
                  </a:ext>
                </a:extLst>
              </p:cNvPr>
              <p:cNvGrpSpPr/>
              <p:nvPr/>
            </p:nvGrpSpPr>
            <p:grpSpPr>
              <a:xfrm>
                <a:off x="6244643" y="612194"/>
                <a:ext cx="877176" cy="223412"/>
                <a:chOff x="6092243" y="459794"/>
                <a:chExt cx="877176" cy="223412"/>
              </a:xfrm>
            </p:grpSpPr>
            <p:sp>
              <p:nvSpPr>
                <p:cNvPr id="1787" name="Rectangle 1786">
                  <a:extLst>
                    <a:ext uri="{FF2B5EF4-FFF2-40B4-BE49-F238E27FC236}">
                      <a16:creationId xmlns:a16="http://schemas.microsoft.com/office/drawing/2014/main" id="{22765368-BED0-6AEC-877A-D9B646D9AF65}"/>
                    </a:ext>
                  </a:extLst>
                </p:cNvPr>
                <p:cNvSpPr/>
                <p:nvPr/>
              </p:nvSpPr>
              <p:spPr>
                <a:xfrm>
                  <a:off x="6092243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88" name="Rectangle 1787">
                  <a:extLst>
                    <a:ext uri="{FF2B5EF4-FFF2-40B4-BE49-F238E27FC236}">
                      <a16:creationId xmlns:a16="http://schemas.microsoft.com/office/drawing/2014/main" id="{0F335F6C-5B55-C8F5-0BEB-EC489AEE0D58}"/>
                    </a:ext>
                  </a:extLst>
                </p:cNvPr>
                <p:cNvSpPr/>
                <p:nvPr/>
              </p:nvSpPr>
              <p:spPr>
                <a:xfrm>
                  <a:off x="6320990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89" name="Rectangle 1788">
                  <a:extLst>
                    <a:ext uri="{FF2B5EF4-FFF2-40B4-BE49-F238E27FC236}">
                      <a16:creationId xmlns:a16="http://schemas.microsoft.com/office/drawing/2014/main" id="{3F7DD7D0-5873-7200-BDCF-7246135ED92B}"/>
                    </a:ext>
                  </a:extLst>
                </p:cNvPr>
                <p:cNvSpPr/>
                <p:nvPr/>
              </p:nvSpPr>
              <p:spPr>
                <a:xfrm>
                  <a:off x="6549737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90" name="Rectangle 1789">
                  <a:extLst>
                    <a:ext uri="{FF2B5EF4-FFF2-40B4-BE49-F238E27FC236}">
                      <a16:creationId xmlns:a16="http://schemas.microsoft.com/office/drawing/2014/main" id="{0DA66901-C3FC-310C-5D32-9B4E2C2F3D90}"/>
                    </a:ext>
                  </a:extLst>
                </p:cNvPr>
                <p:cNvSpPr/>
                <p:nvPr/>
              </p:nvSpPr>
              <p:spPr>
                <a:xfrm>
                  <a:off x="6778484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91" name="Group 1790">
                <a:extLst>
                  <a:ext uri="{FF2B5EF4-FFF2-40B4-BE49-F238E27FC236}">
                    <a16:creationId xmlns:a16="http://schemas.microsoft.com/office/drawing/2014/main" id="{DB7CBE0C-F4C6-1EF4-28FD-59576F7D9B24}"/>
                  </a:ext>
                </a:extLst>
              </p:cNvPr>
              <p:cNvGrpSpPr/>
              <p:nvPr/>
            </p:nvGrpSpPr>
            <p:grpSpPr>
              <a:xfrm>
                <a:off x="7159631" y="612194"/>
                <a:ext cx="877176" cy="223412"/>
                <a:chOff x="7007231" y="459794"/>
                <a:chExt cx="877176" cy="223412"/>
              </a:xfrm>
            </p:grpSpPr>
            <p:sp>
              <p:nvSpPr>
                <p:cNvPr id="1792" name="Rectangle 1791">
                  <a:extLst>
                    <a:ext uri="{FF2B5EF4-FFF2-40B4-BE49-F238E27FC236}">
                      <a16:creationId xmlns:a16="http://schemas.microsoft.com/office/drawing/2014/main" id="{885316BD-F6C0-B888-B83B-4E731961FA8A}"/>
                    </a:ext>
                  </a:extLst>
                </p:cNvPr>
                <p:cNvSpPr/>
                <p:nvPr/>
              </p:nvSpPr>
              <p:spPr>
                <a:xfrm>
                  <a:off x="7007231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93" name="Rectangle 1792">
                  <a:extLst>
                    <a:ext uri="{FF2B5EF4-FFF2-40B4-BE49-F238E27FC236}">
                      <a16:creationId xmlns:a16="http://schemas.microsoft.com/office/drawing/2014/main" id="{7F321F46-0B13-7EC6-A580-B1EF5231ADE8}"/>
                    </a:ext>
                  </a:extLst>
                </p:cNvPr>
                <p:cNvSpPr/>
                <p:nvPr/>
              </p:nvSpPr>
              <p:spPr>
                <a:xfrm>
                  <a:off x="7235978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94" name="Rectangle 1793">
                  <a:extLst>
                    <a:ext uri="{FF2B5EF4-FFF2-40B4-BE49-F238E27FC236}">
                      <a16:creationId xmlns:a16="http://schemas.microsoft.com/office/drawing/2014/main" id="{F1B35D24-DBF9-2DB2-FCFA-1D0F743DB480}"/>
                    </a:ext>
                  </a:extLst>
                </p:cNvPr>
                <p:cNvSpPr/>
                <p:nvPr/>
              </p:nvSpPr>
              <p:spPr>
                <a:xfrm>
                  <a:off x="7464725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95" name="Rectangle 1794">
                  <a:extLst>
                    <a:ext uri="{FF2B5EF4-FFF2-40B4-BE49-F238E27FC236}">
                      <a16:creationId xmlns:a16="http://schemas.microsoft.com/office/drawing/2014/main" id="{8E037FA4-92AC-988C-E2F0-311895F27251}"/>
                    </a:ext>
                  </a:extLst>
                </p:cNvPr>
                <p:cNvSpPr/>
                <p:nvPr/>
              </p:nvSpPr>
              <p:spPr>
                <a:xfrm>
                  <a:off x="7693472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96" name="Group 1795">
                <a:extLst>
                  <a:ext uri="{FF2B5EF4-FFF2-40B4-BE49-F238E27FC236}">
                    <a16:creationId xmlns:a16="http://schemas.microsoft.com/office/drawing/2014/main" id="{19BFDE29-8FE4-91C8-788F-F2D7484624A4}"/>
                  </a:ext>
                </a:extLst>
              </p:cNvPr>
              <p:cNvGrpSpPr/>
              <p:nvPr/>
            </p:nvGrpSpPr>
            <p:grpSpPr>
              <a:xfrm>
                <a:off x="8074619" y="612194"/>
                <a:ext cx="877176" cy="223412"/>
                <a:chOff x="7922219" y="459794"/>
                <a:chExt cx="877176" cy="223412"/>
              </a:xfrm>
            </p:grpSpPr>
            <p:sp>
              <p:nvSpPr>
                <p:cNvPr id="1797" name="Rectangle 1796">
                  <a:extLst>
                    <a:ext uri="{FF2B5EF4-FFF2-40B4-BE49-F238E27FC236}">
                      <a16:creationId xmlns:a16="http://schemas.microsoft.com/office/drawing/2014/main" id="{005494CD-FC21-60DA-77AE-39CDECD0CAF2}"/>
                    </a:ext>
                  </a:extLst>
                </p:cNvPr>
                <p:cNvSpPr/>
                <p:nvPr/>
              </p:nvSpPr>
              <p:spPr>
                <a:xfrm>
                  <a:off x="7922219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98" name="Rectangle 1797">
                  <a:extLst>
                    <a:ext uri="{FF2B5EF4-FFF2-40B4-BE49-F238E27FC236}">
                      <a16:creationId xmlns:a16="http://schemas.microsoft.com/office/drawing/2014/main" id="{95F78F7D-617B-8D4B-3EB9-88983F5EF3F6}"/>
                    </a:ext>
                  </a:extLst>
                </p:cNvPr>
                <p:cNvSpPr/>
                <p:nvPr/>
              </p:nvSpPr>
              <p:spPr>
                <a:xfrm>
                  <a:off x="8150966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99" name="Rectangle 1798">
                  <a:extLst>
                    <a:ext uri="{FF2B5EF4-FFF2-40B4-BE49-F238E27FC236}">
                      <a16:creationId xmlns:a16="http://schemas.microsoft.com/office/drawing/2014/main" id="{81069A31-1047-0A70-E03C-DF8A958FAF7C}"/>
                    </a:ext>
                  </a:extLst>
                </p:cNvPr>
                <p:cNvSpPr/>
                <p:nvPr/>
              </p:nvSpPr>
              <p:spPr>
                <a:xfrm>
                  <a:off x="8379713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00" name="Rectangle 1799">
                  <a:extLst>
                    <a:ext uri="{FF2B5EF4-FFF2-40B4-BE49-F238E27FC236}">
                      <a16:creationId xmlns:a16="http://schemas.microsoft.com/office/drawing/2014/main" id="{E36F47DA-0BE4-8DBA-2A4B-C6088B1CD667}"/>
                    </a:ext>
                  </a:extLst>
                </p:cNvPr>
                <p:cNvSpPr/>
                <p:nvPr/>
              </p:nvSpPr>
              <p:spPr>
                <a:xfrm>
                  <a:off x="8608460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01" name="Group 1800">
                <a:extLst>
                  <a:ext uri="{FF2B5EF4-FFF2-40B4-BE49-F238E27FC236}">
                    <a16:creationId xmlns:a16="http://schemas.microsoft.com/office/drawing/2014/main" id="{10C882E8-DCEA-1C23-B09A-C8454714F97B}"/>
                  </a:ext>
                </a:extLst>
              </p:cNvPr>
              <p:cNvGrpSpPr/>
              <p:nvPr/>
            </p:nvGrpSpPr>
            <p:grpSpPr>
              <a:xfrm>
                <a:off x="8989607" y="612194"/>
                <a:ext cx="877176" cy="223412"/>
                <a:chOff x="8837207" y="459794"/>
                <a:chExt cx="877176" cy="223412"/>
              </a:xfrm>
            </p:grpSpPr>
            <p:sp>
              <p:nvSpPr>
                <p:cNvPr id="1802" name="Rectangle 1801">
                  <a:extLst>
                    <a:ext uri="{FF2B5EF4-FFF2-40B4-BE49-F238E27FC236}">
                      <a16:creationId xmlns:a16="http://schemas.microsoft.com/office/drawing/2014/main" id="{C05B5558-4E62-4BA1-7E1D-343CBBD826B0}"/>
                    </a:ext>
                  </a:extLst>
                </p:cNvPr>
                <p:cNvSpPr/>
                <p:nvPr/>
              </p:nvSpPr>
              <p:spPr>
                <a:xfrm>
                  <a:off x="8837207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03" name="Rectangle 1802">
                  <a:extLst>
                    <a:ext uri="{FF2B5EF4-FFF2-40B4-BE49-F238E27FC236}">
                      <a16:creationId xmlns:a16="http://schemas.microsoft.com/office/drawing/2014/main" id="{8D5CF7B5-A822-3B1C-75BD-FC0CA2D1E43E}"/>
                    </a:ext>
                  </a:extLst>
                </p:cNvPr>
                <p:cNvSpPr/>
                <p:nvPr/>
              </p:nvSpPr>
              <p:spPr>
                <a:xfrm>
                  <a:off x="9065954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04" name="Rectangle 1803">
                  <a:extLst>
                    <a:ext uri="{FF2B5EF4-FFF2-40B4-BE49-F238E27FC236}">
                      <a16:creationId xmlns:a16="http://schemas.microsoft.com/office/drawing/2014/main" id="{DFC9D57A-3359-672B-351F-A30818AC82FF}"/>
                    </a:ext>
                  </a:extLst>
                </p:cNvPr>
                <p:cNvSpPr/>
                <p:nvPr/>
              </p:nvSpPr>
              <p:spPr>
                <a:xfrm>
                  <a:off x="9294701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05" name="Rectangle 1804">
                  <a:extLst>
                    <a:ext uri="{FF2B5EF4-FFF2-40B4-BE49-F238E27FC236}">
                      <a16:creationId xmlns:a16="http://schemas.microsoft.com/office/drawing/2014/main" id="{A4E77731-7755-648F-0935-F91873E660FE}"/>
                    </a:ext>
                  </a:extLst>
                </p:cNvPr>
                <p:cNvSpPr/>
                <p:nvPr/>
              </p:nvSpPr>
              <p:spPr>
                <a:xfrm>
                  <a:off x="9523448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06" name="Group 1805">
                <a:extLst>
                  <a:ext uri="{FF2B5EF4-FFF2-40B4-BE49-F238E27FC236}">
                    <a16:creationId xmlns:a16="http://schemas.microsoft.com/office/drawing/2014/main" id="{15C77E0D-47D7-0FDA-1499-2DC3A965A58E}"/>
                  </a:ext>
                </a:extLst>
              </p:cNvPr>
              <p:cNvGrpSpPr/>
              <p:nvPr/>
            </p:nvGrpSpPr>
            <p:grpSpPr>
              <a:xfrm>
                <a:off x="9904595" y="612194"/>
                <a:ext cx="877176" cy="223412"/>
                <a:chOff x="9752195" y="459794"/>
                <a:chExt cx="877176" cy="223412"/>
              </a:xfrm>
            </p:grpSpPr>
            <p:sp>
              <p:nvSpPr>
                <p:cNvPr id="1807" name="Rectangle 1806">
                  <a:extLst>
                    <a:ext uri="{FF2B5EF4-FFF2-40B4-BE49-F238E27FC236}">
                      <a16:creationId xmlns:a16="http://schemas.microsoft.com/office/drawing/2014/main" id="{29E6A2BE-89CA-BA4D-0E94-19DE924E0A19}"/>
                    </a:ext>
                  </a:extLst>
                </p:cNvPr>
                <p:cNvSpPr/>
                <p:nvPr/>
              </p:nvSpPr>
              <p:spPr>
                <a:xfrm>
                  <a:off x="9752195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08" name="Rectangle 1807">
                  <a:extLst>
                    <a:ext uri="{FF2B5EF4-FFF2-40B4-BE49-F238E27FC236}">
                      <a16:creationId xmlns:a16="http://schemas.microsoft.com/office/drawing/2014/main" id="{E74A2642-A831-4D62-B668-2C53A87C7B2B}"/>
                    </a:ext>
                  </a:extLst>
                </p:cNvPr>
                <p:cNvSpPr/>
                <p:nvPr/>
              </p:nvSpPr>
              <p:spPr>
                <a:xfrm>
                  <a:off x="9980942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09" name="Rectangle 1808">
                  <a:extLst>
                    <a:ext uri="{FF2B5EF4-FFF2-40B4-BE49-F238E27FC236}">
                      <a16:creationId xmlns:a16="http://schemas.microsoft.com/office/drawing/2014/main" id="{14EAA34D-0EB2-08C4-8FA0-C5DC083052F7}"/>
                    </a:ext>
                  </a:extLst>
                </p:cNvPr>
                <p:cNvSpPr/>
                <p:nvPr/>
              </p:nvSpPr>
              <p:spPr>
                <a:xfrm>
                  <a:off x="10209689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10" name="Rectangle 1809">
                  <a:extLst>
                    <a:ext uri="{FF2B5EF4-FFF2-40B4-BE49-F238E27FC236}">
                      <a16:creationId xmlns:a16="http://schemas.microsoft.com/office/drawing/2014/main" id="{92B37F47-B405-1FFF-9F49-63A8E31C9FF5}"/>
                    </a:ext>
                  </a:extLst>
                </p:cNvPr>
                <p:cNvSpPr/>
                <p:nvPr/>
              </p:nvSpPr>
              <p:spPr>
                <a:xfrm>
                  <a:off x="10438436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11" name="Group 1810">
                <a:extLst>
                  <a:ext uri="{FF2B5EF4-FFF2-40B4-BE49-F238E27FC236}">
                    <a16:creationId xmlns:a16="http://schemas.microsoft.com/office/drawing/2014/main" id="{3BEE49CB-724A-C982-4253-C2B052AB1524}"/>
                  </a:ext>
                </a:extLst>
              </p:cNvPr>
              <p:cNvGrpSpPr/>
              <p:nvPr/>
            </p:nvGrpSpPr>
            <p:grpSpPr>
              <a:xfrm>
                <a:off x="10819583" y="612194"/>
                <a:ext cx="877182" cy="223412"/>
                <a:chOff x="10667183" y="459794"/>
                <a:chExt cx="877182" cy="223412"/>
              </a:xfrm>
            </p:grpSpPr>
            <p:sp>
              <p:nvSpPr>
                <p:cNvPr id="1812" name="Rectangle 1811">
                  <a:extLst>
                    <a:ext uri="{FF2B5EF4-FFF2-40B4-BE49-F238E27FC236}">
                      <a16:creationId xmlns:a16="http://schemas.microsoft.com/office/drawing/2014/main" id="{BA0E3E84-D495-2138-9744-DFB5B01D15E4}"/>
                    </a:ext>
                  </a:extLst>
                </p:cNvPr>
                <p:cNvSpPr/>
                <p:nvPr/>
              </p:nvSpPr>
              <p:spPr>
                <a:xfrm>
                  <a:off x="10667183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13" name="Rectangle 1812">
                  <a:extLst>
                    <a:ext uri="{FF2B5EF4-FFF2-40B4-BE49-F238E27FC236}">
                      <a16:creationId xmlns:a16="http://schemas.microsoft.com/office/drawing/2014/main" id="{EBE39CF7-688C-F5C8-2CB2-419FBB20E934}"/>
                    </a:ext>
                  </a:extLst>
                </p:cNvPr>
                <p:cNvSpPr/>
                <p:nvPr/>
              </p:nvSpPr>
              <p:spPr>
                <a:xfrm>
                  <a:off x="10895930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14" name="Rectangle 1813">
                  <a:extLst>
                    <a:ext uri="{FF2B5EF4-FFF2-40B4-BE49-F238E27FC236}">
                      <a16:creationId xmlns:a16="http://schemas.microsoft.com/office/drawing/2014/main" id="{3A19C1CC-34A2-8B60-1B5B-7C0302E897C3}"/>
                    </a:ext>
                  </a:extLst>
                </p:cNvPr>
                <p:cNvSpPr/>
                <p:nvPr/>
              </p:nvSpPr>
              <p:spPr>
                <a:xfrm>
                  <a:off x="11124677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15" name="Rectangle 1814">
                  <a:extLst>
                    <a:ext uri="{FF2B5EF4-FFF2-40B4-BE49-F238E27FC236}">
                      <a16:creationId xmlns:a16="http://schemas.microsoft.com/office/drawing/2014/main" id="{85EC81DD-8785-B28D-8B42-0E9E09F8CDC5}"/>
                    </a:ext>
                  </a:extLst>
                </p:cNvPr>
                <p:cNvSpPr/>
                <p:nvPr/>
              </p:nvSpPr>
              <p:spPr>
                <a:xfrm>
                  <a:off x="11353430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674" name="TextBox 2673">
              <a:extLst>
                <a:ext uri="{FF2B5EF4-FFF2-40B4-BE49-F238E27FC236}">
                  <a16:creationId xmlns:a16="http://schemas.microsoft.com/office/drawing/2014/main" id="{339D721D-BCB6-EB31-8E54-D48136AD86EE}"/>
                </a:ext>
              </a:extLst>
            </p:cNvPr>
            <p:cNvSpPr txBox="1"/>
            <p:nvPr/>
          </p:nvSpPr>
          <p:spPr>
            <a:xfrm>
              <a:off x="489465" y="1404762"/>
              <a:ext cx="293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690" name="Group 2689">
            <a:extLst>
              <a:ext uri="{FF2B5EF4-FFF2-40B4-BE49-F238E27FC236}">
                <a16:creationId xmlns:a16="http://schemas.microsoft.com/office/drawing/2014/main" id="{07F60680-1D66-8AAE-0733-2CFDA7E0492C}"/>
              </a:ext>
            </a:extLst>
          </p:cNvPr>
          <p:cNvGrpSpPr/>
          <p:nvPr/>
        </p:nvGrpSpPr>
        <p:grpSpPr>
          <a:xfrm>
            <a:off x="481725" y="2123484"/>
            <a:ext cx="11380455" cy="307777"/>
            <a:chOff x="481725" y="1674854"/>
            <a:chExt cx="11380455" cy="307777"/>
          </a:xfrm>
        </p:grpSpPr>
        <p:grpSp>
          <p:nvGrpSpPr>
            <p:cNvPr id="1817" name="Group 1816">
              <a:extLst>
                <a:ext uri="{FF2B5EF4-FFF2-40B4-BE49-F238E27FC236}">
                  <a16:creationId xmlns:a16="http://schemas.microsoft.com/office/drawing/2014/main" id="{CE4D7DBA-64A9-7DA6-D510-68236D96115B}"/>
                </a:ext>
              </a:extLst>
            </p:cNvPr>
            <p:cNvGrpSpPr/>
            <p:nvPr/>
          </p:nvGrpSpPr>
          <p:grpSpPr>
            <a:xfrm>
              <a:off x="920130" y="1720530"/>
              <a:ext cx="10942050" cy="223412"/>
              <a:chOff x="754715" y="612194"/>
              <a:chExt cx="10942050" cy="223412"/>
            </a:xfrm>
          </p:grpSpPr>
          <p:grpSp>
            <p:nvGrpSpPr>
              <p:cNvPr id="1818" name="Group 1817">
                <a:extLst>
                  <a:ext uri="{FF2B5EF4-FFF2-40B4-BE49-F238E27FC236}">
                    <a16:creationId xmlns:a16="http://schemas.microsoft.com/office/drawing/2014/main" id="{66A83E5C-D93C-DC57-30DF-CA879B23B4B5}"/>
                  </a:ext>
                </a:extLst>
              </p:cNvPr>
              <p:cNvGrpSpPr/>
              <p:nvPr/>
            </p:nvGrpSpPr>
            <p:grpSpPr>
              <a:xfrm>
                <a:off x="754715" y="612194"/>
                <a:ext cx="877176" cy="223412"/>
                <a:chOff x="602315" y="459794"/>
                <a:chExt cx="877176" cy="223412"/>
              </a:xfrm>
            </p:grpSpPr>
            <p:sp>
              <p:nvSpPr>
                <p:cNvPr id="1874" name="Rectangle 1873">
                  <a:extLst>
                    <a:ext uri="{FF2B5EF4-FFF2-40B4-BE49-F238E27FC236}">
                      <a16:creationId xmlns:a16="http://schemas.microsoft.com/office/drawing/2014/main" id="{14737B34-A60F-8030-0B20-9C97C5EB2806}"/>
                    </a:ext>
                  </a:extLst>
                </p:cNvPr>
                <p:cNvSpPr/>
                <p:nvPr/>
              </p:nvSpPr>
              <p:spPr>
                <a:xfrm>
                  <a:off x="602315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75" name="Rectangle 1874">
                  <a:extLst>
                    <a:ext uri="{FF2B5EF4-FFF2-40B4-BE49-F238E27FC236}">
                      <a16:creationId xmlns:a16="http://schemas.microsoft.com/office/drawing/2014/main" id="{1E3AA64E-89B3-ACD7-D494-CBA69E842DF1}"/>
                    </a:ext>
                  </a:extLst>
                </p:cNvPr>
                <p:cNvSpPr/>
                <p:nvPr/>
              </p:nvSpPr>
              <p:spPr>
                <a:xfrm>
                  <a:off x="831062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76" name="Rectangle 1875">
                  <a:extLst>
                    <a:ext uri="{FF2B5EF4-FFF2-40B4-BE49-F238E27FC236}">
                      <a16:creationId xmlns:a16="http://schemas.microsoft.com/office/drawing/2014/main" id="{A8D85947-139D-EC3D-B1EA-EAFF386F394F}"/>
                    </a:ext>
                  </a:extLst>
                </p:cNvPr>
                <p:cNvSpPr/>
                <p:nvPr/>
              </p:nvSpPr>
              <p:spPr>
                <a:xfrm>
                  <a:off x="1059809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77" name="Rectangle 1876">
                  <a:extLst>
                    <a:ext uri="{FF2B5EF4-FFF2-40B4-BE49-F238E27FC236}">
                      <a16:creationId xmlns:a16="http://schemas.microsoft.com/office/drawing/2014/main" id="{7D24FBC8-A680-2738-5E21-038311539B1F}"/>
                    </a:ext>
                  </a:extLst>
                </p:cNvPr>
                <p:cNvSpPr/>
                <p:nvPr/>
              </p:nvSpPr>
              <p:spPr>
                <a:xfrm>
                  <a:off x="1288556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19" name="Group 1818">
                <a:extLst>
                  <a:ext uri="{FF2B5EF4-FFF2-40B4-BE49-F238E27FC236}">
                    <a16:creationId xmlns:a16="http://schemas.microsoft.com/office/drawing/2014/main" id="{3091093E-9E21-750F-DEA7-8324557CEC7A}"/>
                  </a:ext>
                </a:extLst>
              </p:cNvPr>
              <p:cNvGrpSpPr/>
              <p:nvPr/>
            </p:nvGrpSpPr>
            <p:grpSpPr>
              <a:xfrm>
                <a:off x="1669703" y="612194"/>
                <a:ext cx="877176" cy="223412"/>
                <a:chOff x="1517303" y="459794"/>
                <a:chExt cx="877176" cy="223412"/>
              </a:xfrm>
            </p:grpSpPr>
            <p:sp>
              <p:nvSpPr>
                <p:cNvPr id="1870" name="Rectangle 1869">
                  <a:extLst>
                    <a:ext uri="{FF2B5EF4-FFF2-40B4-BE49-F238E27FC236}">
                      <a16:creationId xmlns:a16="http://schemas.microsoft.com/office/drawing/2014/main" id="{F4E190C5-73E3-42EA-521A-F169F3E5609A}"/>
                    </a:ext>
                  </a:extLst>
                </p:cNvPr>
                <p:cNvSpPr/>
                <p:nvPr/>
              </p:nvSpPr>
              <p:spPr>
                <a:xfrm>
                  <a:off x="1517303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71" name="Rectangle 1870">
                  <a:extLst>
                    <a:ext uri="{FF2B5EF4-FFF2-40B4-BE49-F238E27FC236}">
                      <a16:creationId xmlns:a16="http://schemas.microsoft.com/office/drawing/2014/main" id="{DA17C370-6947-669E-37D2-4BD09D88F3C7}"/>
                    </a:ext>
                  </a:extLst>
                </p:cNvPr>
                <p:cNvSpPr/>
                <p:nvPr/>
              </p:nvSpPr>
              <p:spPr>
                <a:xfrm>
                  <a:off x="1746050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72" name="Rectangle 1871">
                  <a:extLst>
                    <a:ext uri="{FF2B5EF4-FFF2-40B4-BE49-F238E27FC236}">
                      <a16:creationId xmlns:a16="http://schemas.microsoft.com/office/drawing/2014/main" id="{85EB2484-6853-4ED5-105D-026556880D83}"/>
                    </a:ext>
                  </a:extLst>
                </p:cNvPr>
                <p:cNvSpPr/>
                <p:nvPr/>
              </p:nvSpPr>
              <p:spPr>
                <a:xfrm>
                  <a:off x="1974797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73" name="Rectangle 1872">
                  <a:extLst>
                    <a:ext uri="{FF2B5EF4-FFF2-40B4-BE49-F238E27FC236}">
                      <a16:creationId xmlns:a16="http://schemas.microsoft.com/office/drawing/2014/main" id="{D3A03B2F-6AA8-E686-6155-5304B62C8B9D}"/>
                    </a:ext>
                  </a:extLst>
                </p:cNvPr>
                <p:cNvSpPr/>
                <p:nvPr/>
              </p:nvSpPr>
              <p:spPr>
                <a:xfrm>
                  <a:off x="2203544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0" name="Group 1819">
                <a:extLst>
                  <a:ext uri="{FF2B5EF4-FFF2-40B4-BE49-F238E27FC236}">
                    <a16:creationId xmlns:a16="http://schemas.microsoft.com/office/drawing/2014/main" id="{22C874AC-5211-06C4-2728-6CB90759D1A9}"/>
                  </a:ext>
                </a:extLst>
              </p:cNvPr>
              <p:cNvGrpSpPr/>
              <p:nvPr/>
            </p:nvGrpSpPr>
            <p:grpSpPr>
              <a:xfrm>
                <a:off x="2584691" y="612194"/>
                <a:ext cx="877176" cy="223412"/>
                <a:chOff x="2432291" y="459794"/>
                <a:chExt cx="877176" cy="223412"/>
              </a:xfrm>
            </p:grpSpPr>
            <p:sp>
              <p:nvSpPr>
                <p:cNvPr id="1866" name="Rectangle 1865">
                  <a:extLst>
                    <a:ext uri="{FF2B5EF4-FFF2-40B4-BE49-F238E27FC236}">
                      <a16:creationId xmlns:a16="http://schemas.microsoft.com/office/drawing/2014/main" id="{83C6E2A9-D6CC-01EB-B612-D41ACF9388BE}"/>
                    </a:ext>
                  </a:extLst>
                </p:cNvPr>
                <p:cNvSpPr/>
                <p:nvPr/>
              </p:nvSpPr>
              <p:spPr>
                <a:xfrm>
                  <a:off x="2432291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67" name="Rectangle 1866">
                  <a:extLst>
                    <a:ext uri="{FF2B5EF4-FFF2-40B4-BE49-F238E27FC236}">
                      <a16:creationId xmlns:a16="http://schemas.microsoft.com/office/drawing/2014/main" id="{6E0541F5-E7A8-8A34-3B78-B56417963F70}"/>
                    </a:ext>
                  </a:extLst>
                </p:cNvPr>
                <p:cNvSpPr/>
                <p:nvPr/>
              </p:nvSpPr>
              <p:spPr>
                <a:xfrm>
                  <a:off x="2661038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68" name="Rectangle 1867">
                  <a:extLst>
                    <a:ext uri="{FF2B5EF4-FFF2-40B4-BE49-F238E27FC236}">
                      <a16:creationId xmlns:a16="http://schemas.microsoft.com/office/drawing/2014/main" id="{C8F61874-5258-BC53-E61B-BAB87AD9D32B}"/>
                    </a:ext>
                  </a:extLst>
                </p:cNvPr>
                <p:cNvSpPr/>
                <p:nvPr/>
              </p:nvSpPr>
              <p:spPr>
                <a:xfrm>
                  <a:off x="2889785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69" name="Rectangle 1868">
                  <a:extLst>
                    <a:ext uri="{FF2B5EF4-FFF2-40B4-BE49-F238E27FC236}">
                      <a16:creationId xmlns:a16="http://schemas.microsoft.com/office/drawing/2014/main" id="{44444D6E-623B-79D2-E18D-BD3B1BC6C194}"/>
                    </a:ext>
                  </a:extLst>
                </p:cNvPr>
                <p:cNvSpPr/>
                <p:nvPr/>
              </p:nvSpPr>
              <p:spPr>
                <a:xfrm>
                  <a:off x="3118532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1" name="Group 1820">
                <a:extLst>
                  <a:ext uri="{FF2B5EF4-FFF2-40B4-BE49-F238E27FC236}">
                    <a16:creationId xmlns:a16="http://schemas.microsoft.com/office/drawing/2014/main" id="{9DB39202-78C5-E716-21D5-6DBE55E096CB}"/>
                  </a:ext>
                </a:extLst>
              </p:cNvPr>
              <p:cNvGrpSpPr/>
              <p:nvPr/>
            </p:nvGrpSpPr>
            <p:grpSpPr>
              <a:xfrm>
                <a:off x="3499679" y="612194"/>
                <a:ext cx="877176" cy="223412"/>
                <a:chOff x="3347279" y="459794"/>
                <a:chExt cx="877176" cy="223412"/>
              </a:xfrm>
            </p:grpSpPr>
            <p:sp>
              <p:nvSpPr>
                <p:cNvPr id="1862" name="Rectangle 1861">
                  <a:extLst>
                    <a:ext uri="{FF2B5EF4-FFF2-40B4-BE49-F238E27FC236}">
                      <a16:creationId xmlns:a16="http://schemas.microsoft.com/office/drawing/2014/main" id="{65635810-B0BC-41DF-0531-E1A2625C3E2F}"/>
                    </a:ext>
                  </a:extLst>
                </p:cNvPr>
                <p:cNvSpPr/>
                <p:nvPr/>
              </p:nvSpPr>
              <p:spPr>
                <a:xfrm>
                  <a:off x="3347279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63" name="Rectangle 1862">
                  <a:extLst>
                    <a:ext uri="{FF2B5EF4-FFF2-40B4-BE49-F238E27FC236}">
                      <a16:creationId xmlns:a16="http://schemas.microsoft.com/office/drawing/2014/main" id="{A26324D3-7197-CFF0-55B6-38356EAC6ACE}"/>
                    </a:ext>
                  </a:extLst>
                </p:cNvPr>
                <p:cNvSpPr/>
                <p:nvPr/>
              </p:nvSpPr>
              <p:spPr>
                <a:xfrm>
                  <a:off x="3576026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64" name="Rectangle 1863">
                  <a:extLst>
                    <a:ext uri="{FF2B5EF4-FFF2-40B4-BE49-F238E27FC236}">
                      <a16:creationId xmlns:a16="http://schemas.microsoft.com/office/drawing/2014/main" id="{0E70849C-5EBB-4361-E98C-01660F398581}"/>
                    </a:ext>
                  </a:extLst>
                </p:cNvPr>
                <p:cNvSpPr/>
                <p:nvPr/>
              </p:nvSpPr>
              <p:spPr>
                <a:xfrm>
                  <a:off x="3804773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65" name="Rectangle 1864">
                  <a:extLst>
                    <a:ext uri="{FF2B5EF4-FFF2-40B4-BE49-F238E27FC236}">
                      <a16:creationId xmlns:a16="http://schemas.microsoft.com/office/drawing/2014/main" id="{46DDDB6A-A3FE-4BAB-B33C-3752F38FBE38}"/>
                    </a:ext>
                  </a:extLst>
                </p:cNvPr>
                <p:cNvSpPr/>
                <p:nvPr/>
              </p:nvSpPr>
              <p:spPr>
                <a:xfrm>
                  <a:off x="4033520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2" name="Group 1821">
                <a:extLst>
                  <a:ext uri="{FF2B5EF4-FFF2-40B4-BE49-F238E27FC236}">
                    <a16:creationId xmlns:a16="http://schemas.microsoft.com/office/drawing/2014/main" id="{921E5798-700B-1E82-2537-952DCD2CE2F2}"/>
                  </a:ext>
                </a:extLst>
              </p:cNvPr>
              <p:cNvGrpSpPr/>
              <p:nvPr/>
            </p:nvGrpSpPr>
            <p:grpSpPr>
              <a:xfrm>
                <a:off x="4414667" y="612194"/>
                <a:ext cx="877176" cy="223412"/>
                <a:chOff x="4262267" y="459794"/>
                <a:chExt cx="877176" cy="223412"/>
              </a:xfrm>
            </p:grpSpPr>
            <p:sp>
              <p:nvSpPr>
                <p:cNvPr id="1858" name="Rectangle 1857">
                  <a:extLst>
                    <a:ext uri="{FF2B5EF4-FFF2-40B4-BE49-F238E27FC236}">
                      <a16:creationId xmlns:a16="http://schemas.microsoft.com/office/drawing/2014/main" id="{E43AD1B6-EC3F-370C-4CBB-32B06A7CFC1B}"/>
                    </a:ext>
                  </a:extLst>
                </p:cNvPr>
                <p:cNvSpPr/>
                <p:nvPr/>
              </p:nvSpPr>
              <p:spPr>
                <a:xfrm>
                  <a:off x="4262267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59" name="Rectangle 1858">
                  <a:extLst>
                    <a:ext uri="{FF2B5EF4-FFF2-40B4-BE49-F238E27FC236}">
                      <a16:creationId xmlns:a16="http://schemas.microsoft.com/office/drawing/2014/main" id="{5FDE5979-9E94-EC63-10C7-086143CA46E7}"/>
                    </a:ext>
                  </a:extLst>
                </p:cNvPr>
                <p:cNvSpPr/>
                <p:nvPr/>
              </p:nvSpPr>
              <p:spPr>
                <a:xfrm>
                  <a:off x="4491014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60" name="Rectangle 1859">
                  <a:extLst>
                    <a:ext uri="{FF2B5EF4-FFF2-40B4-BE49-F238E27FC236}">
                      <a16:creationId xmlns:a16="http://schemas.microsoft.com/office/drawing/2014/main" id="{A267D703-266F-5BCA-A8F2-D3B920113BEA}"/>
                    </a:ext>
                  </a:extLst>
                </p:cNvPr>
                <p:cNvSpPr/>
                <p:nvPr/>
              </p:nvSpPr>
              <p:spPr>
                <a:xfrm>
                  <a:off x="4719761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61" name="Rectangle 1860">
                  <a:extLst>
                    <a:ext uri="{FF2B5EF4-FFF2-40B4-BE49-F238E27FC236}">
                      <a16:creationId xmlns:a16="http://schemas.microsoft.com/office/drawing/2014/main" id="{07F7B946-223B-4703-6119-A7092815E359}"/>
                    </a:ext>
                  </a:extLst>
                </p:cNvPr>
                <p:cNvSpPr/>
                <p:nvPr/>
              </p:nvSpPr>
              <p:spPr>
                <a:xfrm>
                  <a:off x="4948508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3" name="Group 1822">
                <a:extLst>
                  <a:ext uri="{FF2B5EF4-FFF2-40B4-BE49-F238E27FC236}">
                    <a16:creationId xmlns:a16="http://schemas.microsoft.com/office/drawing/2014/main" id="{5652E52C-BC1A-4AF5-CE6D-C8560728AE9E}"/>
                  </a:ext>
                </a:extLst>
              </p:cNvPr>
              <p:cNvGrpSpPr/>
              <p:nvPr/>
            </p:nvGrpSpPr>
            <p:grpSpPr>
              <a:xfrm>
                <a:off x="5329655" y="612194"/>
                <a:ext cx="877176" cy="223412"/>
                <a:chOff x="5177255" y="459794"/>
                <a:chExt cx="877176" cy="223412"/>
              </a:xfrm>
            </p:grpSpPr>
            <p:sp>
              <p:nvSpPr>
                <p:cNvPr id="1854" name="Rectangle 1853">
                  <a:extLst>
                    <a:ext uri="{FF2B5EF4-FFF2-40B4-BE49-F238E27FC236}">
                      <a16:creationId xmlns:a16="http://schemas.microsoft.com/office/drawing/2014/main" id="{230760D0-2EB1-9AE9-C955-C4701308B4FD}"/>
                    </a:ext>
                  </a:extLst>
                </p:cNvPr>
                <p:cNvSpPr/>
                <p:nvPr/>
              </p:nvSpPr>
              <p:spPr>
                <a:xfrm>
                  <a:off x="5177255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55" name="Rectangle 1854">
                  <a:extLst>
                    <a:ext uri="{FF2B5EF4-FFF2-40B4-BE49-F238E27FC236}">
                      <a16:creationId xmlns:a16="http://schemas.microsoft.com/office/drawing/2014/main" id="{F843AE96-B9A6-B2FA-9541-28C49C789584}"/>
                    </a:ext>
                  </a:extLst>
                </p:cNvPr>
                <p:cNvSpPr/>
                <p:nvPr/>
              </p:nvSpPr>
              <p:spPr>
                <a:xfrm>
                  <a:off x="5406002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56" name="Rectangle 1855">
                  <a:extLst>
                    <a:ext uri="{FF2B5EF4-FFF2-40B4-BE49-F238E27FC236}">
                      <a16:creationId xmlns:a16="http://schemas.microsoft.com/office/drawing/2014/main" id="{F2CA580C-E468-852B-D6BF-1E23115644E3}"/>
                    </a:ext>
                  </a:extLst>
                </p:cNvPr>
                <p:cNvSpPr/>
                <p:nvPr/>
              </p:nvSpPr>
              <p:spPr>
                <a:xfrm>
                  <a:off x="5634749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57" name="Rectangle 1856">
                  <a:extLst>
                    <a:ext uri="{FF2B5EF4-FFF2-40B4-BE49-F238E27FC236}">
                      <a16:creationId xmlns:a16="http://schemas.microsoft.com/office/drawing/2014/main" id="{EBB2F65A-563E-717D-AE73-04557EAD0FCD}"/>
                    </a:ext>
                  </a:extLst>
                </p:cNvPr>
                <p:cNvSpPr/>
                <p:nvPr/>
              </p:nvSpPr>
              <p:spPr>
                <a:xfrm>
                  <a:off x="5863496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4" name="Group 1823">
                <a:extLst>
                  <a:ext uri="{FF2B5EF4-FFF2-40B4-BE49-F238E27FC236}">
                    <a16:creationId xmlns:a16="http://schemas.microsoft.com/office/drawing/2014/main" id="{AC9E9FEA-A7D7-5AE9-65F2-7D461A0FD456}"/>
                  </a:ext>
                </a:extLst>
              </p:cNvPr>
              <p:cNvGrpSpPr/>
              <p:nvPr/>
            </p:nvGrpSpPr>
            <p:grpSpPr>
              <a:xfrm>
                <a:off x="6244643" y="612194"/>
                <a:ext cx="877176" cy="223412"/>
                <a:chOff x="6092243" y="459794"/>
                <a:chExt cx="877176" cy="223412"/>
              </a:xfrm>
            </p:grpSpPr>
            <p:sp>
              <p:nvSpPr>
                <p:cNvPr id="1850" name="Rectangle 1849">
                  <a:extLst>
                    <a:ext uri="{FF2B5EF4-FFF2-40B4-BE49-F238E27FC236}">
                      <a16:creationId xmlns:a16="http://schemas.microsoft.com/office/drawing/2014/main" id="{1775B8C7-47E2-F086-A155-1BCABDB4E733}"/>
                    </a:ext>
                  </a:extLst>
                </p:cNvPr>
                <p:cNvSpPr/>
                <p:nvPr/>
              </p:nvSpPr>
              <p:spPr>
                <a:xfrm>
                  <a:off x="6092243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51" name="Rectangle 1850">
                  <a:extLst>
                    <a:ext uri="{FF2B5EF4-FFF2-40B4-BE49-F238E27FC236}">
                      <a16:creationId xmlns:a16="http://schemas.microsoft.com/office/drawing/2014/main" id="{93870755-13D4-61B9-531C-52794E3594AE}"/>
                    </a:ext>
                  </a:extLst>
                </p:cNvPr>
                <p:cNvSpPr/>
                <p:nvPr/>
              </p:nvSpPr>
              <p:spPr>
                <a:xfrm>
                  <a:off x="6320990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52" name="Rectangle 1851">
                  <a:extLst>
                    <a:ext uri="{FF2B5EF4-FFF2-40B4-BE49-F238E27FC236}">
                      <a16:creationId xmlns:a16="http://schemas.microsoft.com/office/drawing/2014/main" id="{317FD6A1-5867-4F0F-D714-03E091C223A6}"/>
                    </a:ext>
                  </a:extLst>
                </p:cNvPr>
                <p:cNvSpPr/>
                <p:nvPr/>
              </p:nvSpPr>
              <p:spPr>
                <a:xfrm>
                  <a:off x="6549737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53" name="Rectangle 1852">
                  <a:extLst>
                    <a:ext uri="{FF2B5EF4-FFF2-40B4-BE49-F238E27FC236}">
                      <a16:creationId xmlns:a16="http://schemas.microsoft.com/office/drawing/2014/main" id="{0D1BD76F-70F3-5A8C-0217-7187750A3F9C}"/>
                    </a:ext>
                  </a:extLst>
                </p:cNvPr>
                <p:cNvSpPr/>
                <p:nvPr/>
              </p:nvSpPr>
              <p:spPr>
                <a:xfrm>
                  <a:off x="6778484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5" name="Group 1824">
                <a:extLst>
                  <a:ext uri="{FF2B5EF4-FFF2-40B4-BE49-F238E27FC236}">
                    <a16:creationId xmlns:a16="http://schemas.microsoft.com/office/drawing/2014/main" id="{3628C38D-7BE1-D419-794D-4F81E873E4D9}"/>
                  </a:ext>
                </a:extLst>
              </p:cNvPr>
              <p:cNvGrpSpPr/>
              <p:nvPr/>
            </p:nvGrpSpPr>
            <p:grpSpPr>
              <a:xfrm>
                <a:off x="7159631" y="612194"/>
                <a:ext cx="877176" cy="223412"/>
                <a:chOff x="7007231" y="459794"/>
                <a:chExt cx="877176" cy="223412"/>
              </a:xfrm>
            </p:grpSpPr>
            <p:sp>
              <p:nvSpPr>
                <p:cNvPr id="1846" name="Rectangle 1845">
                  <a:extLst>
                    <a:ext uri="{FF2B5EF4-FFF2-40B4-BE49-F238E27FC236}">
                      <a16:creationId xmlns:a16="http://schemas.microsoft.com/office/drawing/2014/main" id="{7BFAB828-9C9D-07ED-1CA1-1A1924E4FDE1}"/>
                    </a:ext>
                  </a:extLst>
                </p:cNvPr>
                <p:cNvSpPr/>
                <p:nvPr/>
              </p:nvSpPr>
              <p:spPr>
                <a:xfrm>
                  <a:off x="7007231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7" name="Rectangle 1846">
                  <a:extLst>
                    <a:ext uri="{FF2B5EF4-FFF2-40B4-BE49-F238E27FC236}">
                      <a16:creationId xmlns:a16="http://schemas.microsoft.com/office/drawing/2014/main" id="{8367E5B0-53E3-AC8C-EE61-BA85AC2A8548}"/>
                    </a:ext>
                  </a:extLst>
                </p:cNvPr>
                <p:cNvSpPr/>
                <p:nvPr/>
              </p:nvSpPr>
              <p:spPr>
                <a:xfrm>
                  <a:off x="7235978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8" name="Rectangle 1847">
                  <a:extLst>
                    <a:ext uri="{FF2B5EF4-FFF2-40B4-BE49-F238E27FC236}">
                      <a16:creationId xmlns:a16="http://schemas.microsoft.com/office/drawing/2014/main" id="{A98B9DEB-95F3-36B4-AAA3-16B944347BC0}"/>
                    </a:ext>
                  </a:extLst>
                </p:cNvPr>
                <p:cNvSpPr/>
                <p:nvPr/>
              </p:nvSpPr>
              <p:spPr>
                <a:xfrm>
                  <a:off x="7464725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9" name="Rectangle 1848">
                  <a:extLst>
                    <a:ext uri="{FF2B5EF4-FFF2-40B4-BE49-F238E27FC236}">
                      <a16:creationId xmlns:a16="http://schemas.microsoft.com/office/drawing/2014/main" id="{E742DC8E-F119-062D-5C31-D71C007FCB4A}"/>
                    </a:ext>
                  </a:extLst>
                </p:cNvPr>
                <p:cNvSpPr/>
                <p:nvPr/>
              </p:nvSpPr>
              <p:spPr>
                <a:xfrm>
                  <a:off x="7693472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6" name="Group 1825">
                <a:extLst>
                  <a:ext uri="{FF2B5EF4-FFF2-40B4-BE49-F238E27FC236}">
                    <a16:creationId xmlns:a16="http://schemas.microsoft.com/office/drawing/2014/main" id="{9E6CEFE8-FFAC-C55A-D1C9-F5B8CF621F8A}"/>
                  </a:ext>
                </a:extLst>
              </p:cNvPr>
              <p:cNvGrpSpPr/>
              <p:nvPr/>
            </p:nvGrpSpPr>
            <p:grpSpPr>
              <a:xfrm>
                <a:off x="8074619" y="612194"/>
                <a:ext cx="877176" cy="223412"/>
                <a:chOff x="7922219" y="459794"/>
                <a:chExt cx="877176" cy="223412"/>
              </a:xfrm>
            </p:grpSpPr>
            <p:sp>
              <p:nvSpPr>
                <p:cNvPr id="1842" name="Rectangle 1841">
                  <a:extLst>
                    <a:ext uri="{FF2B5EF4-FFF2-40B4-BE49-F238E27FC236}">
                      <a16:creationId xmlns:a16="http://schemas.microsoft.com/office/drawing/2014/main" id="{9BA49E4A-8D9D-F0A5-60F9-ED165EF31CAA}"/>
                    </a:ext>
                  </a:extLst>
                </p:cNvPr>
                <p:cNvSpPr/>
                <p:nvPr/>
              </p:nvSpPr>
              <p:spPr>
                <a:xfrm>
                  <a:off x="7922219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3" name="Rectangle 1842">
                  <a:extLst>
                    <a:ext uri="{FF2B5EF4-FFF2-40B4-BE49-F238E27FC236}">
                      <a16:creationId xmlns:a16="http://schemas.microsoft.com/office/drawing/2014/main" id="{391ED55E-AEBB-B972-486A-4B921EBF060A}"/>
                    </a:ext>
                  </a:extLst>
                </p:cNvPr>
                <p:cNvSpPr/>
                <p:nvPr/>
              </p:nvSpPr>
              <p:spPr>
                <a:xfrm>
                  <a:off x="8150966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4" name="Rectangle 1843">
                  <a:extLst>
                    <a:ext uri="{FF2B5EF4-FFF2-40B4-BE49-F238E27FC236}">
                      <a16:creationId xmlns:a16="http://schemas.microsoft.com/office/drawing/2014/main" id="{CA512601-CA38-7557-67CD-098F09BEB9C1}"/>
                    </a:ext>
                  </a:extLst>
                </p:cNvPr>
                <p:cNvSpPr/>
                <p:nvPr/>
              </p:nvSpPr>
              <p:spPr>
                <a:xfrm>
                  <a:off x="8379713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5" name="Rectangle 1844">
                  <a:extLst>
                    <a:ext uri="{FF2B5EF4-FFF2-40B4-BE49-F238E27FC236}">
                      <a16:creationId xmlns:a16="http://schemas.microsoft.com/office/drawing/2014/main" id="{D70473CB-F626-C38C-71A8-18AE668085AE}"/>
                    </a:ext>
                  </a:extLst>
                </p:cNvPr>
                <p:cNvSpPr/>
                <p:nvPr/>
              </p:nvSpPr>
              <p:spPr>
                <a:xfrm>
                  <a:off x="8608460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7" name="Group 1826">
                <a:extLst>
                  <a:ext uri="{FF2B5EF4-FFF2-40B4-BE49-F238E27FC236}">
                    <a16:creationId xmlns:a16="http://schemas.microsoft.com/office/drawing/2014/main" id="{1981E53C-AB47-94E4-9443-9CBC5D092042}"/>
                  </a:ext>
                </a:extLst>
              </p:cNvPr>
              <p:cNvGrpSpPr/>
              <p:nvPr/>
            </p:nvGrpSpPr>
            <p:grpSpPr>
              <a:xfrm>
                <a:off x="8989607" y="612194"/>
                <a:ext cx="877176" cy="223412"/>
                <a:chOff x="8837207" y="459794"/>
                <a:chExt cx="877176" cy="223412"/>
              </a:xfrm>
            </p:grpSpPr>
            <p:sp>
              <p:nvSpPr>
                <p:cNvPr id="1838" name="Rectangle 1837">
                  <a:extLst>
                    <a:ext uri="{FF2B5EF4-FFF2-40B4-BE49-F238E27FC236}">
                      <a16:creationId xmlns:a16="http://schemas.microsoft.com/office/drawing/2014/main" id="{4DF4A2C0-81C6-B37B-F52F-FEB55F1333BB}"/>
                    </a:ext>
                  </a:extLst>
                </p:cNvPr>
                <p:cNvSpPr/>
                <p:nvPr/>
              </p:nvSpPr>
              <p:spPr>
                <a:xfrm>
                  <a:off x="8837207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9" name="Rectangle 1838">
                  <a:extLst>
                    <a:ext uri="{FF2B5EF4-FFF2-40B4-BE49-F238E27FC236}">
                      <a16:creationId xmlns:a16="http://schemas.microsoft.com/office/drawing/2014/main" id="{D50006EE-EBEB-6996-9665-2D3E432D9A5B}"/>
                    </a:ext>
                  </a:extLst>
                </p:cNvPr>
                <p:cNvSpPr/>
                <p:nvPr/>
              </p:nvSpPr>
              <p:spPr>
                <a:xfrm>
                  <a:off x="9065954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0" name="Rectangle 1839">
                  <a:extLst>
                    <a:ext uri="{FF2B5EF4-FFF2-40B4-BE49-F238E27FC236}">
                      <a16:creationId xmlns:a16="http://schemas.microsoft.com/office/drawing/2014/main" id="{EFB212FE-A253-537B-BDE4-6EC8652F313D}"/>
                    </a:ext>
                  </a:extLst>
                </p:cNvPr>
                <p:cNvSpPr/>
                <p:nvPr/>
              </p:nvSpPr>
              <p:spPr>
                <a:xfrm>
                  <a:off x="9294701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1" name="Rectangle 1840">
                  <a:extLst>
                    <a:ext uri="{FF2B5EF4-FFF2-40B4-BE49-F238E27FC236}">
                      <a16:creationId xmlns:a16="http://schemas.microsoft.com/office/drawing/2014/main" id="{F0ABB107-BB9B-4683-0F4A-F7F6DC50C67C}"/>
                    </a:ext>
                  </a:extLst>
                </p:cNvPr>
                <p:cNvSpPr/>
                <p:nvPr/>
              </p:nvSpPr>
              <p:spPr>
                <a:xfrm>
                  <a:off x="9523448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8" name="Group 1827">
                <a:extLst>
                  <a:ext uri="{FF2B5EF4-FFF2-40B4-BE49-F238E27FC236}">
                    <a16:creationId xmlns:a16="http://schemas.microsoft.com/office/drawing/2014/main" id="{F4D05722-BB3A-FB4E-252E-13F8620F8FB2}"/>
                  </a:ext>
                </a:extLst>
              </p:cNvPr>
              <p:cNvGrpSpPr/>
              <p:nvPr/>
            </p:nvGrpSpPr>
            <p:grpSpPr>
              <a:xfrm>
                <a:off x="9904595" y="612194"/>
                <a:ext cx="877176" cy="223412"/>
                <a:chOff x="9752195" y="459794"/>
                <a:chExt cx="877176" cy="223412"/>
              </a:xfrm>
            </p:grpSpPr>
            <p:sp>
              <p:nvSpPr>
                <p:cNvPr id="1834" name="Rectangle 1833">
                  <a:extLst>
                    <a:ext uri="{FF2B5EF4-FFF2-40B4-BE49-F238E27FC236}">
                      <a16:creationId xmlns:a16="http://schemas.microsoft.com/office/drawing/2014/main" id="{0ABE1292-D329-5B34-85CD-DBA631BFD927}"/>
                    </a:ext>
                  </a:extLst>
                </p:cNvPr>
                <p:cNvSpPr/>
                <p:nvPr/>
              </p:nvSpPr>
              <p:spPr>
                <a:xfrm>
                  <a:off x="9752195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5" name="Rectangle 1834">
                  <a:extLst>
                    <a:ext uri="{FF2B5EF4-FFF2-40B4-BE49-F238E27FC236}">
                      <a16:creationId xmlns:a16="http://schemas.microsoft.com/office/drawing/2014/main" id="{D60EEC60-0050-D8F6-0327-F71640DCF1EA}"/>
                    </a:ext>
                  </a:extLst>
                </p:cNvPr>
                <p:cNvSpPr/>
                <p:nvPr/>
              </p:nvSpPr>
              <p:spPr>
                <a:xfrm>
                  <a:off x="9980942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6" name="Rectangle 1835">
                  <a:extLst>
                    <a:ext uri="{FF2B5EF4-FFF2-40B4-BE49-F238E27FC236}">
                      <a16:creationId xmlns:a16="http://schemas.microsoft.com/office/drawing/2014/main" id="{9D35361C-A98B-8F1D-A4FA-20C1C2F23930}"/>
                    </a:ext>
                  </a:extLst>
                </p:cNvPr>
                <p:cNvSpPr/>
                <p:nvPr/>
              </p:nvSpPr>
              <p:spPr>
                <a:xfrm>
                  <a:off x="10209689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7" name="Rectangle 1836">
                  <a:extLst>
                    <a:ext uri="{FF2B5EF4-FFF2-40B4-BE49-F238E27FC236}">
                      <a16:creationId xmlns:a16="http://schemas.microsoft.com/office/drawing/2014/main" id="{7468FE55-00C5-96BE-56C1-5568916419AE}"/>
                    </a:ext>
                  </a:extLst>
                </p:cNvPr>
                <p:cNvSpPr/>
                <p:nvPr/>
              </p:nvSpPr>
              <p:spPr>
                <a:xfrm>
                  <a:off x="10438436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29" name="Group 1828">
                <a:extLst>
                  <a:ext uri="{FF2B5EF4-FFF2-40B4-BE49-F238E27FC236}">
                    <a16:creationId xmlns:a16="http://schemas.microsoft.com/office/drawing/2014/main" id="{90F8D8E1-9535-F06D-6866-E996D38B3D79}"/>
                  </a:ext>
                </a:extLst>
              </p:cNvPr>
              <p:cNvGrpSpPr/>
              <p:nvPr/>
            </p:nvGrpSpPr>
            <p:grpSpPr>
              <a:xfrm>
                <a:off x="10819583" y="612194"/>
                <a:ext cx="877182" cy="223412"/>
                <a:chOff x="10667183" y="459794"/>
                <a:chExt cx="877182" cy="223412"/>
              </a:xfrm>
            </p:grpSpPr>
            <p:sp>
              <p:nvSpPr>
                <p:cNvPr id="1830" name="Rectangle 1829">
                  <a:extLst>
                    <a:ext uri="{FF2B5EF4-FFF2-40B4-BE49-F238E27FC236}">
                      <a16:creationId xmlns:a16="http://schemas.microsoft.com/office/drawing/2014/main" id="{F92307D9-2DC0-1DB2-3067-49360E12550E}"/>
                    </a:ext>
                  </a:extLst>
                </p:cNvPr>
                <p:cNvSpPr/>
                <p:nvPr/>
              </p:nvSpPr>
              <p:spPr>
                <a:xfrm>
                  <a:off x="10667183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1" name="Rectangle 1830">
                  <a:extLst>
                    <a:ext uri="{FF2B5EF4-FFF2-40B4-BE49-F238E27FC236}">
                      <a16:creationId xmlns:a16="http://schemas.microsoft.com/office/drawing/2014/main" id="{13B4C59C-9B85-55ED-3790-6EFB65D3E895}"/>
                    </a:ext>
                  </a:extLst>
                </p:cNvPr>
                <p:cNvSpPr/>
                <p:nvPr/>
              </p:nvSpPr>
              <p:spPr>
                <a:xfrm>
                  <a:off x="10895930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2" name="Rectangle 1831">
                  <a:extLst>
                    <a:ext uri="{FF2B5EF4-FFF2-40B4-BE49-F238E27FC236}">
                      <a16:creationId xmlns:a16="http://schemas.microsoft.com/office/drawing/2014/main" id="{6D944E80-B1B9-1C69-C97C-B64E516F4497}"/>
                    </a:ext>
                  </a:extLst>
                </p:cNvPr>
                <p:cNvSpPr/>
                <p:nvPr/>
              </p:nvSpPr>
              <p:spPr>
                <a:xfrm>
                  <a:off x="11124677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3" name="Rectangle 1832">
                  <a:extLst>
                    <a:ext uri="{FF2B5EF4-FFF2-40B4-BE49-F238E27FC236}">
                      <a16:creationId xmlns:a16="http://schemas.microsoft.com/office/drawing/2014/main" id="{12930EFB-FD27-1611-14D2-8CA609D95784}"/>
                    </a:ext>
                  </a:extLst>
                </p:cNvPr>
                <p:cNvSpPr/>
                <p:nvPr/>
              </p:nvSpPr>
              <p:spPr>
                <a:xfrm>
                  <a:off x="11353430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675" name="TextBox 2674">
              <a:extLst>
                <a:ext uri="{FF2B5EF4-FFF2-40B4-BE49-F238E27FC236}">
                  <a16:creationId xmlns:a16="http://schemas.microsoft.com/office/drawing/2014/main" id="{81944546-1F40-5AB7-5F9C-81A295B65507}"/>
                </a:ext>
              </a:extLst>
            </p:cNvPr>
            <p:cNvSpPr txBox="1"/>
            <p:nvPr/>
          </p:nvSpPr>
          <p:spPr>
            <a:xfrm>
              <a:off x="481725" y="1674854"/>
              <a:ext cx="293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691" name="Group 2690">
            <a:extLst>
              <a:ext uri="{FF2B5EF4-FFF2-40B4-BE49-F238E27FC236}">
                <a16:creationId xmlns:a16="http://schemas.microsoft.com/office/drawing/2014/main" id="{0E0DB103-23BD-137D-CCC1-997E40CDAFD5}"/>
              </a:ext>
            </a:extLst>
          </p:cNvPr>
          <p:cNvGrpSpPr/>
          <p:nvPr/>
        </p:nvGrpSpPr>
        <p:grpSpPr>
          <a:xfrm>
            <a:off x="489465" y="2432691"/>
            <a:ext cx="11372715" cy="307777"/>
            <a:chOff x="489465" y="1984061"/>
            <a:chExt cx="11372715" cy="307777"/>
          </a:xfrm>
        </p:grpSpPr>
        <p:grpSp>
          <p:nvGrpSpPr>
            <p:cNvPr id="1878" name="Group 1877">
              <a:extLst>
                <a:ext uri="{FF2B5EF4-FFF2-40B4-BE49-F238E27FC236}">
                  <a16:creationId xmlns:a16="http://schemas.microsoft.com/office/drawing/2014/main" id="{1210686C-D6E4-2A7D-8FD9-FD1A90E48723}"/>
                </a:ext>
              </a:extLst>
            </p:cNvPr>
            <p:cNvGrpSpPr/>
            <p:nvPr/>
          </p:nvGrpSpPr>
          <p:grpSpPr>
            <a:xfrm>
              <a:off x="920130" y="1997559"/>
              <a:ext cx="10942050" cy="223412"/>
              <a:chOff x="754715" y="612194"/>
              <a:chExt cx="10942050" cy="223412"/>
            </a:xfrm>
          </p:grpSpPr>
          <p:grpSp>
            <p:nvGrpSpPr>
              <p:cNvPr id="1879" name="Group 1878">
                <a:extLst>
                  <a:ext uri="{FF2B5EF4-FFF2-40B4-BE49-F238E27FC236}">
                    <a16:creationId xmlns:a16="http://schemas.microsoft.com/office/drawing/2014/main" id="{3CA19049-C58E-4FC4-1302-200D334FC5D1}"/>
                  </a:ext>
                </a:extLst>
              </p:cNvPr>
              <p:cNvGrpSpPr/>
              <p:nvPr/>
            </p:nvGrpSpPr>
            <p:grpSpPr>
              <a:xfrm>
                <a:off x="754715" y="612194"/>
                <a:ext cx="877176" cy="223412"/>
                <a:chOff x="602315" y="459794"/>
                <a:chExt cx="877176" cy="223412"/>
              </a:xfrm>
            </p:grpSpPr>
            <p:sp>
              <p:nvSpPr>
                <p:cNvPr id="1935" name="Rectangle 1934">
                  <a:extLst>
                    <a:ext uri="{FF2B5EF4-FFF2-40B4-BE49-F238E27FC236}">
                      <a16:creationId xmlns:a16="http://schemas.microsoft.com/office/drawing/2014/main" id="{107B36A7-AB32-0515-F303-2E961D18F14B}"/>
                    </a:ext>
                  </a:extLst>
                </p:cNvPr>
                <p:cNvSpPr/>
                <p:nvPr/>
              </p:nvSpPr>
              <p:spPr>
                <a:xfrm>
                  <a:off x="602315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6" name="Rectangle 1935">
                  <a:extLst>
                    <a:ext uri="{FF2B5EF4-FFF2-40B4-BE49-F238E27FC236}">
                      <a16:creationId xmlns:a16="http://schemas.microsoft.com/office/drawing/2014/main" id="{AA0086C1-2C2B-99CE-0F09-4D3E6DB2A923}"/>
                    </a:ext>
                  </a:extLst>
                </p:cNvPr>
                <p:cNvSpPr/>
                <p:nvPr/>
              </p:nvSpPr>
              <p:spPr>
                <a:xfrm>
                  <a:off x="831062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7" name="Rectangle 1936">
                  <a:extLst>
                    <a:ext uri="{FF2B5EF4-FFF2-40B4-BE49-F238E27FC236}">
                      <a16:creationId xmlns:a16="http://schemas.microsoft.com/office/drawing/2014/main" id="{8578D2F3-171A-1311-42FA-396407C17622}"/>
                    </a:ext>
                  </a:extLst>
                </p:cNvPr>
                <p:cNvSpPr/>
                <p:nvPr/>
              </p:nvSpPr>
              <p:spPr>
                <a:xfrm>
                  <a:off x="1059809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8" name="Rectangle 1937">
                  <a:extLst>
                    <a:ext uri="{FF2B5EF4-FFF2-40B4-BE49-F238E27FC236}">
                      <a16:creationId xmlns:a16="http://schemas.microsoft.com/office/drawing/2014/main" id="{154585FA-7CBF-5AE7-0961-D30C5D93A357}"/>
                    </a:ext>
                  </a:extLst>
                </p:cNvPr>
                <p:cNvSpPr/>
                <p:nvPr/>
              </p:nvSpPr>
              <p:spPr>
                <a:xfrm>
                  <a:off x="1288556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80" name="Group 1879">
                <a:extLst>
                  <a:ext uri="{FF2B5EF4-FFF2-40B4-BE49-F238E27FC236}">
                    <a16:creationId xmlns:a16="http://schemas.microsoft.com/office/drawing/2014/main" id="{BB3DC3E1-CA79-7E67-3003-00FEAEB0E3D3}"/>
                  </a:ext>
                </a:extLst>
              </p:cNvPr>
              <p:cNvGrpSpPr/>
              <p:nvPr/>
            </p:nvGrpSpPr>
            <p:grpSpPr>
              <a:xfrm>
                <a:off x="1669703" y="612194"/>
                <a:ext cx="877176" cy="223412"/>
                <a:chOff x="1517303" y="459794"/>
                <a:chExt cx="877176" cy="223412"/>
              </a:xfrm>
            </p:grpSpPr>
            <p:sp>
              <p:nvSpPr>
                <p:cNvPr id="1931" name="Rectangle 1930">
                  <a:extLst>
                    <a:ext uri="{FF2B5EF4-FFF2-40B4-BE49-F238E27FC236}">
                      <a16:creationId xmlns:a16="http://schemas.microsoft.com/office/drawing/2014/main" id="{52D76C33-10C9-8994-274A-94BA8BE3FDB0}"/>
                    </a:ext>
                  </a:extLst>
                </p:cNvPr>
                <p:cNvSpPr/>
                <p:nvPr/>
              </p:nvSpPr>
              <p:spPr>
                <a:xfrm>
                  <a:off x="1517303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2" name="Rectangle 1931">
                  <a:extLst>
                    <a:ext uri="{FF2B5EF4-FFF2-40B4-BE49-F238E27FC236}">
                      <a16:creationId xmlns:a16="http://schemas.microsoft.com/office/drawing/2014/main" id="{A86F6E06-A938-AD01-5A2C-7A2666A8C80F}"/>
                    </a:ext>
                  </a:extLst>
                </p:cNvPr>
                <p:cNvSpPr/>
                <p:nvPr/>
              </p:nvSpPr>
              <p:spPr>
                <a:xfrm>
                  <a:off x="1746050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3" name="Rectangle 1932">
                  <a:extLst>
                    <a:ext uri="{FF2B5EF4-FFF2-40B4-BE49-F238E27FC236}">
                      <a16:creationId xmlns:a16="http://schemas.microsoft.com/office/drawing/2014/main" id="{2C893F4A-3F73-8923-D133-2AEAB72DD194}"/>
                    </a:ext>
                  </a:extLst>
                </p:cNvPr>
                <p:cNvSpPr/>
                <p:nvPr/>
              </p:nvSpPr>
              <p:spPr>
                <a:xfrm>
                  <a:off x="1974797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4" name="Rectangle 1933">
                  <a:extLst>
                    <a:ext uri="{FF2B5EF4-FFF2-40B4-BE49-F238E27FC236}">
                      <a16:creationId xmlns:a16="http://schemas.microsoft.com/office/drawing/2014/main" id="{305C54B0-E198-B7B8-3A45-833D16E87A08}"/>
                    </a:ext>
                  </a:extLst>
                </p:cNvPr>
                <p:cNvSpPr/>
                <p:nvPr/>
              </p:nvSpPr>
              <p:spPr>
                <a:xfrm>
                  <a:off x="2203544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81" name="Group 1880">
                <a:extLst>
                  <a:ext uri="{FF2B5EF4-FFF2-40B4-BE49-F238E27FC236}">
                    <a16:creationId xmlns:a16="http://schemas.microsoft.com/office/drawing/2014/main" id="{FBB1B47D-AE31-A9B7-5146-A25C28A49F4F}"/>
                  </a:ext>
                </a:extLst>
              </p:cNvPr>
              <p:cNvGrpSpPr/>
              <p:nvPr/>
            </p:nvGrpSpPr>
            <p:grpSpPr>
              <a:xfrm>
                <a:off x="2584691" y="612194"/>
                <a:ext cx="877176" cy="223412"/>
                <a:chOff x="2432291" y="459794"/>
                <a:chExt cx="877176" cy="223412"/>
              </a:xfrm>
            </p:grpSpPr>
            <p:sp>
              <p:nvSpPr>
                <p:cNvPr id="1927" name="Rectangle 1926">
                  <a:extLst>
                    <a:ext uri="{FF2B5EF4-FFF2-40B4-BE49-F238E27FC236}">
                      <a16:creationId xmlns:a16="http://schemas.microsoft.com/office/drawing/2014/main" id="{9573599C-5899-EFAC-FB08-EB9AF569A89B}"/>
                    </a:ext>
                  </a:extLst>
                </p:cNvPr>
                <p:cNvSpPr/>
                <p:nvPr/>
              </p:nvSpPr>
              <p:spPr>
                <a:xfrm>
                  <a:off x="2432291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8" name="Rectangle 1927">
                  <a:extLst>
                    <a:ext uri="{FF2B5EF4-FFF2-40B4-BE49-F238E27FC236}">
                      <a16:creationId xmlns:a16="http://schemas.microsoft.com/office/drawing/2014/main" id="{16848D73-E78B-A546-A4E4-8B30CB44598A}"/>
                    </a:ext>
                  </a:extLst>
                </p:cNvPr>
                <p:cNvSpPr/>
                <p:nvPr/>
              </p:nvSpPr>
              <p:spPr>
                <a:xfrm>
                  <a:off x="2661038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9" name="Rectangle 1928">
                  <a:extLst>
                    <a:ext uri="{FF2B5EF4-FFF2-40B4-BE49-F238E27FC236}">
                      <a16:creationId xmlns:a16="http://schemas.microsoft.com/office/drawing/2014/main" id="{6E64C1D1-C25F-84AA-3D23-298D6B3892E3}"/>
                    </a:ext>
                  </a:extLst>
                </p:cNvPr>
                <p:cNvSpPr/>
                <p:nvPr/>
              </p:nvSpPr>
              <p:spPr>
                <a:xfrm>
                  <a:off x="2889785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0" name="Rectangle 1929">
                  <a:extLst>
                    <a:ext uri="{FF2B5EF4-FFF2-40B4-BE49-F238E27FC236}">
                      <a16:creationId xmlns:a16="http://schemas.microsoft.com/office/drawing/2014/main" id="{130E0EF6-9EA8-C700-4852-DB69998A6CFB}"/>
                    </a:ext>
                  </a:extLst>
                </p:cNvPr>
                <p:cNvSpPr/>
                <p:nvPr/>
              </p:nvSpPr>
              <p:spPr>
                <a:xfrm>
                  <a:off x="3118532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82" name="Group 1881">
                <a:extLst>
                  <a:ext uri="{FF2B5EF4-FFF2-40B4-BE49-F238E27FC236}">
                    <a16:creationId xmlns:a16="http://schemas.microsoft.com/office/drawing/2014/main" id="{EEF0E20A-3404-6978-526D-E5FB1FE2C362}"/>
                  </a:ext>
                </a:extLst>
              </p:cNvPr>
              <p:cNvGrpSpPr/>
              <p:nvPr/>
            </p:nvGrpSpPr>
            <p:grpSpPr>
              <a:xfrm>
                <a:off x="3499679" y="612194"/>
                <a:ext cx="877176" cy="223412"/>
                <a:chOff x="3347279" y="459794"/>
                <a:chExt cx="877176" cy="223412"/>
              </a:xfrm>
            </p:grpSpPr>
            <p:sp>
              <p:nvSpPr>
                <p:cNvPr id="1923" name="Rectangle 1922">
                  <a:extLst>
                    <a:ext uri="{FF2B5EF4-FFF2-40B4-BE49-F238E27FC236}">
                      <a16:creationId xmlns:a16="http://schemas.microsoft.com/office/drawing/2014/main" id="{A84765EC-858A-3003-F797-C5131CAF361F}"/>
                    </a:ext>
                  </a:extLst>
                </p:cNvPr>
                <p:cNvSpPr/>
                <p:nvPr/>
              </p:nvSpPr>
              <p:spPr>
                <a:xfrm>
                  <a:off x="3347279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4" name="Rectangle 1923">
                  <a:extLst>
                    <a:ext uri="{FF2B5EF4-FFF2-40B4-BE49-F238E27FC236}">
                      <a16:creationId xmlns:a16="http://schemas.microsoft.com/office/drawing/2014/main" id="{08E59C6A-EFD0-D196-23E7-F546D2EAAE5E}"/>
                    </a:ext>
                  </a:extLst>
                </p:cNvPr>
                <p:cNvSpPr/>
                <p:nvPr/>
              </p:nvSpPr>
              <p:spPr>
                <a:xfrm>
                  <a:off x="3576026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5" name="Rectangle 1924">
                  <a:extLst>
                    <a:ext uri="{FF2B5EF4-FFF2-40B4-BE49-F238E27FC236}">
                      <a16:creationId xmlns:a16="http://schemas.microsoft.com/office/drawing/2014/main" id="{65FE767E-243E-9802-3E67-D6A525A1C054}"/>
                    </a:ext>
                  </a:extLst>
                </p:cNvPr>
                <p:cNvSpPr/>
                <p:nvPr/>
              </p:nvSpPr>
              <p:spPr>
                <a:xfrm>
                  <a:off x="3804773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6" name="Rectangle 1925">
                  <a:extLst>
                    <a:ext uri="{FF2B5EF4-FFF2-40B4-BE49-F238E27FC236}">
                      <a16:creationId xmlns:a16="http://schemas.microsoft.com/office/drawing/2014/main" id="{8CA0AE33-CB5F-09C3-063B-61716F64F824}"/>
                    </a:ext>
                  </a:extLst>
                </p:cNvPr>
                <p:cNvSpPr/>
                <p:nvPr/>
              </p:nvSpPr>
              <p:spPr>
                <a:xfrm>
                  <a:off x="4033520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83" name="Group 1882">
                <a:extLst>
                  <a:ext uri="{FF2B5EF4-FFF2-40B4-BE49-F238E27FC236}">
                    <a16:creationId xmlns:a16="http://schemas.microsoft.com/office/drawing/2014/main" id="{413EDD77-4B6E-4CE9-D521-4F63678A74A1}"/>
                  </a:ext>
                </a:extLst>
              </p:cNvPr>
              <p:cNvGrpSpPr/>
              <p:nvPr/>
            </p:nvGrpSpPr>
            <p:grpSpPr>
              <a:xfrm>
                <a:off x="4414667" y="612194"/>
                <a:ext cx="877176" cy="223412"/>
                <a:chOff x="4262267" y="459794"/>
                <a:chExt cx="877176" cy="223412"/>
              </a:xfrm>
            </p:grpSpPr>
            <p:sp>
              <p:nvSpPr>
                <p:cNvPr id="1919" name="Rectangle 1918">
                  <a:extLst>
                    <a:ext uri="{FF2B5EF4-FFF2-40B4-BE49-F238E27FC236}">
                      <a16:creationId xmlns:a16="http://schemas.microsoft.com/office/drawing/2014/main" id="{8442AE37-714F-B8F5-55F5-96AC77EA942C}"/>
                    </a:ext>
                  </a:extLst>
                </p:cNvPr>
                <p:cNvSpPr/>
                <p:nvPr/>
              </p:nvSpPr>
              <p:spPr>
                <a:xfrm>
                  <a:off x="4262267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0" name="Rectangle 1919">
                  <a:extLst>
                    <a:ext uri="{FF2B5EF4-FFF2-40B4-BE49-F238E27FC236}">
                      <a16:creationId xmlns:a16="http://schemas.microsoft.com/office/drawing/2014/main" id="{E6CDDE26-CF90-A46E-8064-EF6162D81B08}"/>
                    </a:ext>
                  </a:extLst>
                </p:cNvPr>
                <p:cNvSpPr/>
                <p:nvPr/>
              </p:nvSpPr>
              <p:spPr>
                <a:xfrm>
                  <a:off x="4491014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1" name="Rectangle 1920">
                  <a:extLst>
                    <a:ext uri="{FF2B5EF4-FFF2-40B4-BE49-F238E27FC236}">
                      <a16:creationId xmlns:a16="http://schemas.microsoft.com/office/drawing/2014/main" id="{FE43D9D3-C4D9-9F39-92B6-0007B0D79B46}"/>
                    </a:ext>
                  </a:extLst>
                </p:cNvPr>
                <p:cNvSpPr/>
                <p:nvPr/>
              </p:nvSpPr>
              <p:spPr>
                <a:xfrm>
                  <a:off x="4719761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2" name="Rectangle 1921">
                  <a:extLst>
                    <a:ext uri="{FF2B5EF4-FFF2-40B4-BE49-F238E27FC236}">
                      <a16:creationId xmlns:a16="http://schemas.microsoft.com/office/drawing/2014/main" id="{CBC02380-1751-A3DA-32C1-17317AF85249}"/>
                    </a:ext>
                  </a:extLst>
                </p:cNvPr>
                <p:cNvSpPr/>
                <p:nvPr/>
              </p:nvSpPr>
              <p:spPr>
                <a:xfrm>
                  <a:off x="4948508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84" name="Group 1883">
                <a:extLst>
                  <a:ext uri="{FF2B5EF4-FFF2-40B4-BE49-F238E27FC236}">
                    <a16:creationId xmlns:a16="http://schemas.microsoft.com/office/drawing/2014/main" id="{80B03F4F-9408-FB38-CD33-F58AD59ED723}"/>
                  </a:ext>
                </a:extLst>
              </p:cNvPr>
              <p:cNvGrpSpPr/>
              <p:nvPr/>
            </p:nvGrpSpPr>
            <p:grpSpPr>
              <a:xfrm>
                <a:off x="5329655" y="612194"/>
                <a:ext cx="877176" cy="223412"/>
                <a:chOff x="5177255" y="459794"/>
                <a:chExt cx="877176" cy="223412"/>
              </a:xfrm>
            </p:grpSpPr>
            <p:sp>
              <p:nvSpPr>
                <p:cNvPr id="1915" name="Rectangle 1914">
                  <a:extLst>
                    <a:ext uri="{FF2B5EF4-FFF2-40B4-BE49-F238E27FC236}">
                      <a16:creationId xmlns:a16="http://schemas.microsoft.com/office/drawing/2014/main" id="{D67BFC2B-FF48-F711-8A2C-DEC193D5371A}"/>
                    </a:ext>
                  </a:extLst>
                </p:cNvPr>
                <p:cNvSpPr/>
                <p:nvPr/>
              </p:nvSpPr>
              <p:spPr>
                <a:xfrm>
                  <a:off x="5177255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6" name="Rectangle 1915">
                  <a:extLst>
                    <a:ext uri="{FF2B5EF4-FFF2-40B4-BE49-F238E27FC236}">
                      <a16:creationId xmlns:a16="http://schemas.microsoft.com/office/drawing/2014/main" id="{9EF10FD4-6CB9-F0AB-37FF-DB872F04227D}"/>
                    </a:ext>
                  </a:extLst>
                </p:cNvPr>
                <p:cNvSpPr/>
                <p:nvPr/>
              </p:nvSpPr>
              <p:spPr>
                <a:xfrm>
                  <a:off x="5406002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7" name="Rectangle 1916">
                  <a:extLst>
                    <a:ext uri="{FF2B5EF4-FFF2-40B4-BE49-F238E27FC236}">
                      <a16:creationId xmlns:a16="http://schemas.microsoft.com/office/drawing/2014/main" id="{0F8DB02D-F3A7-85D9-E26E-4E218F5A26FD}"/>
                    </a:ext>
                  </a:extLst>
                </p:cNvPr>
                <p:cNvSpPr/>
                <p:nvPr/>
              </p:nvSpPr>
              <p:spPr>
                <a:xfrm>
                  <a:off x="5634749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8" name="Rectangle 1917">
                  <a:extLst>
                    <a:ext uri="{FF2B5EF4-FFF2-40B4-BE49-F238E27FC236}">
                      <a16:creationId xmlns:a16="http://schemas.microsoft.com/office/drawing/2014/main" id="{F2A03EEA-D567-E08A-AA0F-C4E7C50A35BE}"/>
                    </a:ext>
                  </a:extLst>
                </p:cNvPr>
                <p:cNvSpPr/>
                <p:nvPr/>
              </p:nvSpPr>
              <p:spPr>
                <a:xfrm>
                  <a:off x="5863496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85" name="Group 1884">
                <a:extLst>
                  <a:ext uri="{FF2B5EF4-FFF2-40B4-BE49-F238E27FC236}">
                    <a16:creationId xmlns:a16="http://schemas.microsoft.com/office/drawing/2014/main" id="{BDA4938C-51DC-3336-E116-68E049E84CF7}"/>
                  </a:ext>
                </a:extLst>
              </p:cNvPr>
              <p:cNvGrpSpPr/>
              <p:nvPr/>
            </p:nvGrpSpPr>
            <p:grpSpPr>
              <a:xfrm>
                <a:off x="6244643" y="612194"/>
                <a:ext cx="877176" cy="223412"/>
                <a:chOff x="6092243" y="459794"/>
                <a:chExt cx="877176" cy="223412"/>
              </a:xfrm>
            </p:grpSpPr>
            <p:sp>
              <p:nvSpPr>
                <p:cNvPr id="1911" name="Rectangle 1910">
                  <a:extLst>
                    <a:ext uri="{FF2B5EF4-FFF2-40B4-BE49-F238E27FC236}">
                      <a16:creationId xmlns:a16="http://schemas.microsoft.com/office/drawing/2014/main" id="{2CF4F709-0CD0-4860-AF10-A7326D2C953A}"/>
                    </a:ext>
                  </a:extLst>
                </p:cNvPr>
                <p:cNvSpPr/>
                <p:nvPr/>
              </p:nvSpPr>
              <p:spPr>
                <a:xfrm>
                  <a:off x="6092243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2" name="Rectangle 1911">
                  <a:extLst>
                    <a:ext uri="{FF2B5EF4-FFF2-40B4-BE49-F238E27FC236}">
                      <a16:creationId xmlns:a16="http://schemas.microsoft.com/office/drawing/2014/main" id="{978B6919-CE10-193A-1280-4B287CF93A6F}"/>
                    </a:ext>
                  </a:extLst>
                </p:cNvPr>
                <p:cNvSpPr/>
                <p:nvPr/>
              </p:nvSpPr>
              <p:spPr>
                <a:xfrm>
                  <a:off x="6320990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3" name="Rectangle 1912">
                  <a:extLst>
                    <a:ext uri="{FF2B5EF4-FFF2-40B4-BE49-F238E27FC236}">
                      <a16:creationId xmlns:a16="http://schemas.microsoft.com/office/drawing/2014/main" id="{EDEB1C0C-C9A2-19BF-CD6D-B8A8B4B34109}"/>
                    </a:ext>
                  </a:extLst>
                </p:cNvPr>
                <p:cNvSpPr/>
                <p:nvPr/>
              </p:nvSpPr>
              <p:spPr>
                <a:xfrm>
                  <a:off x="6549737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4" name="Rectangle 1913">
                  <a:extLst>
                    <a:ext uri="{FF2B5EF4-FFF2-40B4-BE49-F238E27FC236}">
                      <a16:creationId xmlns:a16="http://schemas.microsoft.com/office/drawing/2014/main" id="{A151401A-97BA-9E1E-498E-E0CEBFD9F234}"/>
                    </a:ext>
                  </a:extLst>
                </p:cNvPr>
                <p:cNvSpPr/>
                <p:nvPr/>
              </p:nvSpPr>
              <p:spPr>
                <a:xfrm>
                  <a:off x="6778484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86" name="Group 1885">
                <a:extLst>
                  <a:ext uri="{FF2B5EF4-FFF2-40B4-BE49-F238E27FC236}">
                    <a16:creationId xmlns:a16="http://schemas.microsoft.com/office/drawing/2014/main" id="{0AFF6B6E-108E-66FE-A6A6-A8105C270CF0}"/>
                  </a:ext>
                </a:extLst>
              </p:cNvPr>
              <p:cNvGrpSpPr/>
              <p:nvPr/>
            </p:nvGrpSpPr>
            <p:grpSpPr>
              <a:xfrm>
                <a:off x="7159631" y="612194"/>
                <a:ext cx="877176" cy="223412"/>
                <a:chOff x="7007231" y="459794"/>
                <a:chExt cx="877176" cy="223412"/>
              </a:xfrm>
            </p:grpSpPr>
            <p:sp>
              <p:nvSpPr>
                <p:cNvPr id="1907" name="Rectangle 1906">
                  <a:extLst>
                    <a:ext uri="{FF2B5EF4-FFF2-40B4-BE49-F238E27FC236}">
                      <a16:creationId xmlns:a16="http://schemas.microsoft.com/office/drawing/2014/main" id="{18CE0912-D0F7-FD9E-38EF-A995821A010A}"/>
                    </a:ext>
                  </a:extLst>
                </p:cNvPr>
                <p:cNvSpPr/>
                <p:nvPr/>
              </p:nvSpPr>
              <p:spPr>
                <a:xfrm>
                  <a:off x="7007231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8" name="Rectangle 1907">
                  <a:extLst>
                    <a:ext uri="{FF2B5EF4-FFF2-40B4-BE49-F238E27FC236}">
                      <a16:creationId xmlns:a16="http://schemas.microsoft.com/office/drawing/2014/main" id="{B4AC7D71-DB95-2885-45CD-6BBFD3D4E034}"/>
                    </a:ext>
                  </a:extLst>
                </p:cNvPr>
                <p:cNvSpPr/>
                <p:nvPr/>
              </p:nvSpPr>
              <p:spPr>
                <a:xfrm>
                  <a:off x="7235978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9" name="Rectangle 1908">
                  <a:extLst>
                    <a:ext uri="{FF2B5EF4-FFF2-40B4-BE49-F238E27FC236}">
                      <a16:creationId xmlns:a16="http://schemas.microsoft.com/office/drawing/2014/main" id="{8A341298-766F-D9AD-C29F-9E159127AF38}"/>
                    </a:ext>
                  </a:extLst>
                </p:cNvPr>
                <p:cNvSpPr/>
                <p:nvPr/>
              </p:nvSpPr>
              <p:spPr>
                <a:xfrm>
                  <a:off x="7464725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0" name="Rectangle 1909">
                  <a:extLst>
                    <a:ext uri="{FF2B5EF4-FFF2-40B4-BE49-F238E27FC236}">
                      <a16:creationId xmlns:a16="http://schemas.microsoft.com/office/drawing/2014/main" id="{6B3DB936-15D9-1DC6-DB4A-D87F2F943DBD}"/>
                    </a:ext>
                  </a:extLst>
                </p:cNvPr>
                <p:cNvSpPr/>
                <p:nvPr/>
              </p:nvSpPr>
              <p:spPr>
                <a:xfrm>
                  <a:off x="7693472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87" name="Group 1886">
                <a:extLst>
                  <a:ext uri="{FF2B5EF4-FFF2-40B4-BE49-F238E27FC236}">
                    <a16:creationId xmlns:a16="http://schemas.microsoft.com/office/drawing/2014/main" id="{17777A98-391B-B84A-E450-0AA3C8D44DC2}"/>
                  </a:ext>
                </a:extLst>
              </p:cNvPr>
              <p:cNvGrpSpPr/>
              <p:nvPr/>
            </p:nvGrpSpPr>
            <p:grpSpPr>
              <a:xfrm>
                <a:off x="8074619" y="612194"/>
                <a:ext cx="877176" cy="223412"/>
                <a:chOff x="7922219" y="459794"/>
                <a:chExt cx="877176" cy="223412"/>
              </a:xfrm>
            </p:grpSpPr>
            <p:sp>
              <p:nvSpPr>
                <p:cNvPr id="1903" name="Rectangle 1902">
                  <a:extLst>
                    <a:ext uri="{FF2B5EF4-FFF2-40B4-BE49-F238E27FC236}">
                      <a16:creationId xmlns:a16="http://schemas.microsoft.com/office/drawing/2014/main" id="{1534AA7B-9772-26E3-28C6-0911036EACCF}"/>
                    </a:ext>
                  </a:extLst>
                </p:cNvPr>
                <p:cNvSpPr/>
                <p:nvPr/>
              </p:nvSpPr>
              <p:spPr>
                <a:xfrm>
                  <a:off x="7922219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4" name="Rectangle 1903">
                  <a:extLst>
                    <a:ext uri="{FF2B5EF4-FFF2-40B4-BE49-F238E27FC236}">
                      <a16:creationId xmlns:a16="http://schemas.microsoft.com/office/drawing/2014/main" id="{72A50C3B-605C-151E-DEEA-6CF3FF52E6C0}"/>
                    </a:ext>
                  </a:extLst>
                </p:cNvPr>
                <p:cNvSpPr/>
                <p:nvPr/>
              </p:nvSpPr>
              <p:spPr>
                <a:xfrm>
                  <a:off x="8150966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5" name="Rectangle 1904">
                  <a:extLst>
                    <a:ext uri="{FF2B5EF4-FFF2-40B4-BE49-F238E27FC236}">
                      <a16:creationId xmlns:a16="http://schemas.microsoft.com/office/drawing/2014/main" id="{79DE6FBA-4A4C-9157-12DE-9DD2A80F428B}"/>
                    </a:ext>
                  </a:extLst>
                </p:cNvPr>
                <p:cNvSpPr/>
                <p:nvPr/>
              </p:nvSpPr>
              <p:spPr>
                <a:xfrm>
                  <a:off x="8379713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6" name="Rectangle 1905">
                  <a:extLst>
                    <a:ext uri="{FF2B5EF4-FFF2-40B4-BE49-F238E27FC236}">
                      <a16:creationId xmlns:a16="http://schemas.microsoft.com/office/drawing/2014/main" id="{B26572A4-0D14-7007-F5A9-7FB74D481556}"/>
                    </a:ext>
                  </a:extLst>
                </p:cNvPr>
                <p:cNvSpPr/>
                <p:nvPr/>
              </p:nvSpPr>
              <p:spPr>
                <a:xfrm>
                  <a:off x="8608460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88" name="Group 1887">
                <a:extLst>
                  <a:ext uri="{FF2B5EF4-FFF2-40B4-BE49-F238E27FC236}">
                    <a16:creationId xmlns:a16="http://schemas.microsoft.com/office/drawing/2014/main" id="{A276368C-C877-F9BD-AFCA-9F5BB48EDBC8}"/>
                  </a:ext>
                </a:extLst>
              </p:cNvPr>
              <p:cNvGrpSpPr/>
              <p:nvPr/>
            </p:nvGrpSpPr>
            <p:grpSpPr>
              <a:xfrm>
                <a:off x="8989607" y="612194"/>
                <a:ext cx="877176" cy="223412"/>
                <a:chOff x="8837207" y="459794"/>
                <a:chExt cx="877176" cy="223412"/>
              </a:xfrm>
            </p:grpSpPr>
            <p:sp>
              <p:nvSpPr>
                <p:cNvPr id="1899" name="Rectangle 1898">
                  <a:extLst>
                    <a:ext uri="{FF2B5EF4-FFF2-40B4-BE49-F238E27FC236}">
                      <a16:creationId xmlns:a16="http://schemas.microsoft.com/office/drawing/2014/main" id="{6BBAE473-725C-C89C-C1FE-4DF591E88F46}"/>
                    </a:ext>
                  </a:extLst>
                </p:cNvPr>
                <p:cNvSpPr/>
                <p:nvPr/>
              </p:nvSpPr>
              <p:spPr>
                <a:xfrm>
                  <a:off x="8837207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0" name="Rectangle 1899">
                  <a:extLst>
                    <a:ext uri="{FF2B5EF4-FFF2-40B4-BE49-F238E27FC236}">
                      <a16:creationId xmlns:a16="http://schemas.microsoft.com/office/drawing/2014/main" id="{AA68320A-D7D6-0EAF-B9C1-8BC0C84DA60A}"/>
                    </a:ext>
                  </a:extLst>
                </p:cNvPr>
                <p:cNvSpPr/>
                <p:nvPr/>
              </p:nvSpPr>
              <p:spPr>
                <a:xfrm>
                  <a:off x="9065954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1" name="Rectangle 1900">
                  <a:extLst>
                    <a:ext uri="{FF2B5EF4-FFF2-40B4-BE49-F238E27FC236}">
                      <a16:creationId xmlns:a16="http://schemas.microsoft.com/office/drawing/2014/main" id="{743052CD-C3A2-9413-7E57-1D0792657309}"/>
                    </a:ext>
                  </a:extLst>
                </p:cNvPr>
                <p:cNvSpPr/>
                <p:nvPr/>
              </p:nvSpPr>
              <p:spPr>
                <a:xfrm>
                  <a:off x="9294701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2" name="Rectangle 1901">
                  <a:extLst>
                    <a:ext uri="{FF2B5EF4-FFF2-40B4-BE49-F238E27FC236}">
                      <a16:creationId xmlns:a16="http://schemas.microsoft.com/office/drawing/2014/main" id="{5CCC2AF6-A2BF-80FD-73E1-26288972498B}"/>
                    </a:ext>
                  </a:extLst>
                </p:cNvPr>
                <p:cNvSpPr/>
                <p:nvPr/>
              </p:nvSpPr>
              <p:spPr>
                <a:xfrm>
                  <a:off x="9523448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89" name="Group 1888">
                <a:extLst>
                  <a:ext uri="{FF2B5EF4-FFF2-40B4-BE49-F238E27FC236}">
                    <a16:creationId xmlns:a16="http://schemas.microsoft.com/office/drawing/2014/main" id="{43E08B43-1862-3A23-D2A6-AF62D55BEED6}"/>
                  </a:ext>
                </a:extLst>
              </p:cNvPr>
              <p:cNvGrpSpPr/>
              <p:nvPr/>
            </p:nvGrpSpPr>
            <p:grpSpPr>
              <a:xfrm>
                <a:off x="9904595" y="612194"/>
                <a:ext cx="877176" cy="223412"/>
                <a:chOff x="9752195" y="459794"/>
                <a:chExt cx="877176" cy="223412"/>
              </a:xfrm>
            </p:grpSpPr>
            <p:sp>
              <p:nvSpPr>
                <p:cNvPr id="1895" name="Rectangle 1894">
                  <a:extLst>
                    <a:ext uri="{FF2B5EF4-FFF2-40B4-BE49-F238E27FC236}">
                      <a16:creationId xmlns:a16="http://schemas.microsoft.com/office/drawing/2014/main" id="{4B8059EC-746E-0121-FC56-0F6F67085C0A}"/>
                    </a:ext>
                  </a:extLst>
                </p:cNvPr>
                <p:cNvSpPr/>
                <p:nvPr/>
              </p:nvSpPr>
              <p:spPr>
                <a:xfrm>
                  <a:off x="9752195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96" name="Rectangle 1895">
                  <a:extLst>
                    <a:ext uri="{FF2B5EF4-FFF2-40B4-BE49-F238E27FC236}">
                      <a16:creationId xmlns:a16="http://schemas.microsoft.com/office/drawing/2014/main" id="{24AB89EE-5513-C63D-3F2B-E057B713E1EA}"/>
                    </a:ext>
                  </a:extLst>
                </p:cNvPr>
                <p:cNvSpPr/>
                <p:nvPr/>
              </p:nvSpPr>
              <p:spPr>
                <a:xfrm>
                  <a:off x="9980942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97" name="Rectangle 1896">
                  <a:extLst>
                    <a:ext uri="{FF2B5EF4-FFF2-40B4-BE49-F238E27FC236}">
                      <a16:creationId xmlns:a16="http://schemas.microsoft.com/office/drawing/2014/main" id="{8D3EB479-C60B-DDCE-89E2-9039C270A02F}"/>
                    </a:ext>
                  </a:extLst>
                </p:cNvPr>
                <p:cNvSpPr/>
                <p:nvPr/>
              </p:nvSpPr>
              <p:spPr>
                <a:xfrm>
                  <a:off x="10209689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98" name="Rectangle 1897">
                  <a:extLst>
                    <a:ext uri="{FF2B5EF4-FFF2-40B4-BE49-F238E27FC236}">
                      <a16:creationId xmlns:a16="http://schemas.microsoft.com/office/drawing/2014/main" id="{F5199E3B-FBB9-0920-228D-CAC523297FBF}"/>
                    </a:ext>
                  </a:extLst>
                </p:cNvPr>
                <p:cNvSpPr/>
                <p:nvPr/>
              </p:nvSpPr>
              <p:spPr>
                <a:xfrm>
                  <a:off x="10438436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90" name="Group 1889">
                <a:extLst>
                  <a:ext uri="{FF2B5EF4-FFF2-40B4-BE49-F238E27FC236}">
                    <a16:creationId xmlns:a16="http://schemas.microsoft.com/office/drawing/2014/main" id="{B1BB6CF4-47B9-29E8-FCFB-375CC0C09332}"/>
                  </a:ext>
                </a:extLst>
              </p:cNvPr>
              <p:cNvGrpSpPr/>
              <p:nvPr/>
            </p:nvGrpSpPr>
            <p:grpSpPr>
              <a:xfrm>
                <a:off x="10819583" y="612194"/>
                <a:ext cx="877182" cy="223412"/>
                <a:chOff x="10667183" y="459794"/>
                <a:chExt cx="877182" cy="223412"/>
              </a:xfrm>
            </p:grpSpPr>
            <p:sp>
              <p:nvSpPr>
                <p:cNvPr id="1891" name="Rectangle 1890">
                  <a:extLst>
                    <a:ext uri="{FF2B5EF4-FFF2-40B4-BE49-F238E27FC236}">
                      <a16:creationId xmlns:a16="http://schemas.microsoft.com/office/drawing/2014/main" id="{3F7D245F-BD8E-6484-EFE4-EEB4EAEE5D90}"/>
                    </a:ext>
                  </a:extLst>
                </p:cNvPr>
                <p:cNvSpPr/>
                <p:nvPr/>
              </p:nvSpPr>
              <p:spPr>
                <a:xfrm>
                  <a:off x="10667183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92" name="Rectangle 1891">
                  <a:extLst>
                    <a:ext uri="{FF2B5EF4-FFF2-40B4-BE49-F238E27FC236}">
                      <a16:creationId xmlns:a16="http://schemas.microsoft.com/office/drawing/2014/main" id="{E1BCBCDE-188B-5428-240B-D3A584D4A7F0}"/>
                    </a:ext>
                  </a:extLst>
                </p:cNvPr>
                <p:cNvSpPr/>
                <p:nvPr/>
              </p:nvSpPr>
              <p:spPr>
                <a:xfrm>
                  <a:off x="10895930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93" name="Rectangle 1892">
                  <a:extLst>
                    <a:ext uri="{FF2B5EF4-FFF2-40B4-BE49-F238E27FC236}">
                      <a16:creationId xmlns:a16="http://schemas.microsoft.com/office/drawing/2014/main" id="{74AF2DA3-EC12-2185-747B-EEC9C678A1E7}"/>
                    </a:ext>
                  </a:extLst>
                </p:cNvPr>
                <p:cNvSpPr/>
                <p:nvPr/>
              </p:nvSpPr>
              <p:spPr>
                <a:xfrm>
                  <a:off x="11124677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94" name="Rectangle 1893">
                  <a:extLst>
                    <a:ext uri="{FF2B5EF4-FFF2-40B4-BE49-F238E27FC236}">
                      <a16:creationId xmlns:a16="http://schemas.microsoft.com/office/drawing/2014/main" id="{DB47BBFC-F309-CAF8-C5A2-EE3515151BBD}"/>
                    </a:ext>
                  </a:extLst>
                </p:cNvPr>
                <p:cNvSpPr/>
                <p:nvPr/>
              </p:nvSpPr>
              <p:spPr>
                <a:xfrm>
                  <a:off x="11353430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676" name="TextBox 2675">
              <a:extLst>
                <a:ext uri="{FF2B5EF4-FFF2-40B4-BE49-F238E27FC236}">
                  <a16:creationId xmlns:a16="http://schemas.microsoft.com/office/drawing/2014/main" id="{FD6E1E1B-C689-A2BA-05BA-376543CD5D8E}"/>
                </a:ext>
              </a:extLst>
            </p:cNvPr>
            <p:cNvSpPr txBox="1"/>
            <p:nvPr/>
          </p:nvSpPr>
          <p:spPr>
            <a:xfrm>
              <a:off x="489465" y="1984061"/>
              <a:ext cx="293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693" name="Group 2692">
            <a:extLst>
              <a:ext uri="{FF2B5EF4-FFF2-40B4-BE49-F238E27FC236}">
                <a16:creationId xmlns:a16="http://schemas.microsoft.com/office/drawing/2014/main" id="{6C8EEBBE-59C4-9010-65F7-A36E3ED14841}"/>
              </a:ext>
            </a:extLst>
          </p:cNvPr>
          <p:cNvGrpSpPr/>
          <p:nvPr/>
        </p:nvGrpSpPr>
        <p:grpSpPr>
          <a:xfrm>
            <a:off x="489465" y="3235171"/>
            <a:ext cx="11372715" cy="307777"/>
            <a:chOff x="489465" y="2786541"/>
            <a:chExt cx="11372715" cy="307777"/>
          </a:xfrm>
        </p:grpSpPr>
        <p:grpSp>
          <p:nvGrpSpPr>
            <p:cNvPr id="2062" name="Group 2061">
              <a:extLst>
                <a:ext uri="{FF2B5EF4-FFF2-40B4-BE49-F238E27FC236}">
                  <a16:creationId xmlns:a16="http://schemas.microsoft.com/office/drawing/2014/main" id="{4B330787-2080-C269-75B3-E2DB5F2CBE3E}"/>
                </a:ext>
              </a:extLst>
            </p:cNvPr>
            <p:cNvGrpSpPr/>
            <p:nvPr/>
          </p:nvGrpSpPr>
          <p:grpSpPr>
            <a:xfrm>
              <a:off x="920130" y="2828646"/>
              <a:ext cx="10942050" cy="223412"/>
              <a:chOff x="754715" y="612194"/>
              <a:chExt cx="10942050" cy="223412"/>
            </a:xfrm>
          </p:grpSpPr>
          <p:grpSp>
            <p:nvGrpSpPr>
              <p:cNvPr id="2063" name="Group 2062">
                <a:extLst>
                  <a:ext uri="{FF2B5EF4-FFF2-40B4-BE49-F238E27FC236}">
                    <a16:creationId xmlns:a16="http://schemas.microsoft.com/office/drawing/2014/main" id="{18B4E00F-A270-8447-6B76-924B7B034E21}"/>
                  </a:ext>
                </a:extLst>
              </p:cNvPr>
              <p:cNvGrpSpPr/>
              <p:nvPr/>
            </p:nvGrpSpPr>
            <p:grpSpPr>
              <a:xfrm>
                <a:off x="754715" y="612194"/>
                <a:ext cx="877176" cy="223412"/>
                <a:chOff x="602315" y="459794"/>
                <a:chExt cx="877176" cy="223412"/>
              </a:xfrm>
            </p:grpSpPr>
            <p:sp>
              <p:nvSpPr>
                <p:cNvPr id="2119" name="Rectangle 2118">
                  <a:extLst>
                    <a:ext uri="{FF2B5EF4-FFF2-40B4-BE49-F238E27FC236}">
                      <a16:creationId xmlns:a16="http://schemas.microsoft.com/office/drawing/2014/main" id="{B61A452F-747E-6B07-1BD6-9FEF641D70C1}"/>
                    </a:ext>
                  </a:extLst>
                </p:cNvPr>
                <p:cNvSpPr/>
                <p:nvPr/>
              </p:nvSpPr>
              <p:spPr>
                <a:xfrm>
                  <a:off x="602315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20" name="Rectangle 2119">
                  <a:extLst>
                    <a:ext uri="{FF2B5EF4-FFF2-40B4-BE49-F238E27FC236}">
                      <a16:creationId xmlns:a16="http://schemas.microsoft.com/office/drawing/2014/main" id="{47F6A46B-A0BE-D6AB-AE09-EA00DDAAF950}"/>
                    </a:ext>
                  </a:extLst>
                </p:cNvPr>
                <p:cNvSpPr/>
                <p:nvPr/>
              </p:nvSpPr>
              <p:spPr>
                <a:xfrm>
                  <a:off x="831062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21" name="Rectangle 2120">
                  <a:extLst>
                    <a:ext uri="{FF2B5EF4-FFF2-40B4-BE49-F238E27FC236}">
                      <a16:creationId xmlns:a16="http://schemas.microsoft.com/office/drawing/2014/main" id="{A053BD98-7811-05AB-26FA-1009E239DE09}"/>
                    </a:ext>
                  </a:extLst>
                </p:cNvPr>
                <p:cNvSpPr/>
                <p:nvPr/>
              </p:nvSpPr>
              <p:spPr>
                <a:xfrm>
                  <a:off x="1059809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22" name="Rectangle 2121">
                  <a:extLst>
                    <a:ext uri="{FF2B5EF4-FFF2-40B4-BE49-F238E27FC236}">
                      <a16:creationId xmlns:a16="http://schemas.microsoft.com/office/drawing/2014/main" id="{0244645B-DF42-C2EB-4FE5-ED5B316CC033}"/>
                    </a:ext>
                  </a:extLst>
                </p:cNvPr>
                <p:cNvSpPr/>
                <p:nvPr/>
              </p:nvSpPr>
              <p:spPr>
                <a:xfrm>
                  <a:off x="1288556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4" name="Group 2063">
                <a:extLst>
                  <a:ext uri="{FF2B5EF4-FFF2-40B4-BE49-F238E27FC236}">
                    <a16:creationId xmlns:a16="http://schemas.microsoft.com/office/drawing/2014/main" id="{344FDC14-D35B-22BF-F7C4-F9E70C773311}"/>
                  </a:ext>
                </a:extLst>
              </p:cNvPr>
              <p:cNvGrpSpPr/>
              <p:nvPr/>
            </p:nvGrpSpPr>
            <p:grpSpPr>
              <a:xfrm>
                <a:off x="1669703" y="612194"/>
                <a:ext cx="877176" cy="223412"/>
                <a:chOff x="1517303" y="459794"/>
                <a:chExt cx="877176" cy="223412"/>
              </a:xfrm>
            </p:grpSpPr>
            <p:sp>
              <p:nvSpPr>
                <p:cNvPr id="2115" name="Rectangle 2114">
                  <a:extLst>
                    <a:ext uri="{FF2B5EF4-FFF2-40B4-BE49-F238E27FC236}">
                      <a16:creationId xmlns:a16="http://schemas.microsoft.com/office/drawing/2014/main" id="{6A953CA8-57B9-B4EF-7A5F-08D3A45D6EAA}"/>
                    </a:ext>
                  </a:extLst>
                </p:cNvPr>
                <p:cNvSpPr/>
                <p:nvPr/>
              </p:nvSpPr>
              <p:spPr>
                <a:xfrm>
                  <a:off x="1517303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6" name="Rectangle 2115">
                  <a:extLst>
                    <a:ext uri="{FF2B5EF4-FFF2-40B4-BE49-F238E27FC236}">
                      <a16:creationId xmlns:a16="http://schemas.microsoft.com/office/drawing/2014/main" id="{D2DAC56E-0E3B-14D1-96F5-13549A864226}"/>
                    </a:ext>
                  </a:extLst>
                </p:cNvPr>
                <p:cNvSpPr/>
                <p:nvPr/>
              </p:nvSpPr>
              <p:spPr>
                <a:xfrm>
                  <a:off x="1746050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7" name="Rectangle 2116">
                  <a:extLst>
                    <a:ext uri="{FF2B5EF4-FFF2-40B4-BE49-F238E27FC236}">
                      <a16:creationId xmlns:a16="http://schemas.microsoft.com/office/drawing/2014/main" id="{F9DCEDF4-2381-3EFF-D675-58EB75E27679}"/>
                    </a:ext>
                  </a:extLst>
                </p:cNvPr>
                <p:cNvSpPr/>
                <p:nvPr/>
              </p:nvSpPr>
              <p:spPr>
                <a:xfrm>
                  <a:off x="1974797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8" name="Rectangle 2117">
                  <a:extLst>
                    <a:ext uri="{FF2B5EF4-FFF2-40B4-BE49-F238E27FC236}">
                      <a16:creationId xmlns:a16="http://schemas.microsoft.com/office/drawing/2014/main" id="{F9AE4D5C-8EDF-6904-95A2-23A24553FC2B}"/>
                    </a:ext>
                  </a:extLst>
                </p:cNvPr>
                <p:cNvSpPr/>
                <p:nvPr/>
              </p:nvSpPr>
              <p:spPr>
                <a:xfrm>
                  <a:off x="2203544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5" name="Group 2064">
                <a:extLst>
                  <a:ext uri="{FF2B5EF4-FFF2-40B4-BE49-F238E27FC236}">
                    <a16:creationId xmlns:a16="http://schemas.microsoft.com/office/drawing/2014/main" id="{6DA534B2-37E1-13FC-D9F1-78B698009B51}"/>
                  </a:ext>
                </a:extLst>
              </p:cNvPr>
              <p:cNvGrpSpPr/>
              <p:nvPr/>
            </p:nvGrpSpPr>
            <p:grpSpPr>
              <a:xfrm>
                <a:off x="2584691" y="612194"/>
                <a:ext cx="877176" cy="223412"/>
                <a:chOff x="2432291" y="459794"/>
                <a:chExt cx="877176" cy="223412"/>
              </a:xfrm>
            </p:grpSpPr>
            <p:sp>
              <p:nvSpPr>
                <p:cNvPr id="2111" name="Rectangle 2110">
                  <a:extLst>
                    <a:ext uri="{FF2B5EF4-FFF2-40B4-BE49-F238E27FC236}">
                      <a16:creationId xmlns:a16="http://schemas.microsoft.com/office/drawing/2014/main" id="{1022B36C-53CD-D57C-5876-F18A32E65270}"/>
                    </a:ext>
                  </a:extLst>
                </p:cNvPr>
                <p:cNvSpPr/>
                <p:nvPr/>
              </p:nvSpPr>
              <p:spPr>
                <a:xfrm>
                  <a:off x="2432291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2" name="Rectangle 2111">
                  <a:extLst>
                    <a:ext uri="{FF2B5EF4-FFF2-40B4-BE49-F238E27FC236}">
                      <a16:creationId xmlns:a16="http://schemas.microsoft.com/office/drawing/2014/main" id="{E3F7958E-8265-90B2-8E5A-8D51222A08E4}"/>
                    </a:ext>
                  </a:extLst>
                </p:cNvPr>
                <p:cNvSpPr/>
                <p:nvPr/>
              </p:nvSpPr>
              <p:spPr>
                <a:xfrm>
                  <a:off x="2661038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3" name="Rectangle 2112">
                  <a:extLst>
                    <a:ext uri="{FF2B5EF4-FFF2-40B4-BE49-F238E27FC236}">
                      <a16:creationId xmlns:a16="http://schemas.microsoft.com/office/drawing/2014/main" id="{B4242A7A-3A3C-B14C-C2A7-ABEC9F894087}"/>
                    </a:ext>
                  </a:extLst>
                </p:cNvPr>
                <p:cNvSpPr/>
                <p:nvPr/>
              </p:nvSpPr>
              <p:spPr>
                <a:xfrm>
                  <a:off x="2889785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4" name="Rectangle 2113">
                  <a:extLst>
                    <a:ext uri="{FF2B5EF4-FFF2-40B4-BE49-F238E27FC236}">
                      <a16:creationId xmlns:a16="http://schemas.microsoft.com/office/drawing/2014/main" id="{558C2CB8-59BC-42E3-86E6-226B48DB5DBF}"/>
                    </a:ext>
                  </a:extLst>
                </p:cNvPr>
                <p:cNvSpPr/>
                <p:nvPr/>
              </p:nvSpPr>
              <p:spPr>
                <a:xfrm>
                  <a:off x="3118532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6" name="Group 2065">
                <a:extLst>
                  <a:ext uri="{FF2B5EF4-FFF2-40B4-BE49-F238E27FC236}">
                    <a16:creationId xmlns:a16="http://schemas.microsoft.com/office/drawing/2014/main" id="{2E3E59F9-33BE-8C61-BD51-C16897690B70}"/>
                  </a:ext>
                </a:extLst>
              </p:cNvPr>
              <p:cNvGrpSpPr/>
              <p:nvPr/>
            </p:nvGrpSpPr>
            <p:grpSpPr>
              <a:xfrm>
                <a:off x="3499679" y="612194"/>
                <a:ext cx="877176" cy="223412"/>
                <a:chOff x="3347279" y="459794"/>
                <a:chExt cx="877176" cy="223412"/>
              </a:xfrm>
            </p:grpSpPr>
            <p:sp>
              <p:nvSpPr>
                <p:cNvPr id="2107" name="Rectangle 2106">
                  <a:extLst>
                    <a:ext uri="{FF2B5EF4-FFF2-40B4-BE49-F238E27FC236}">
                      <a16:creationId xmlns:a16="http://schemas.microsoft.com/office/drawing/2014/main" id="{C436E9A3-953B-B937-2611-B6619C17572C}"/>
                    </a:ext>
                  </a:extLst>
                </p:cNvPr>
                <p:cNvSpPr/>
                <p:nvPr/>
              </p:nvSpPr>
              <p:spPr>
                <a:xfrm>
                  <a:off x="3347279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8" name="Rectangle 2107">
                  <a:extLst>
                    <a:ext uri="{FF2B5EF4-FFF2-40B4-BE49-F238E27FC236}">
                      <a16:creationId xmlns:a16="http://schemas.microsoft.com/office/drawing/2014/main" id="{723FFDE1-B438-1D1E-C93A-C63B6222BF5D}"/>
                    </a:ext>
                  </a:extLst>
                </p:cNvPr>
                <p:cNvSpPr/>
                <p:nvPr/>
              </p:nvSpPr>
              <p:spPr>
                <a:xfrm>
                  <a:off x="3576026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9" name="Rectangle 2108">
                  <a:extLst>
                    <a:ext uri="{FF2B5EF4-FFF2-40B4-BE49-F238E27FC236}">
                      <a16:creationId xmlns:a16="http://schemas.microsoft.com/office/drawing/2014/main" id="{48648D28-A6AB-D947-5C10-6DB45AD311A0}"/>
                    </a:ext>
                  </a:extLst>
                </p:cNvPr>
                <p:cNvSpPr/>
                <p:nvPr/>
              </p:nvSpPr>
              <p:spPr>
                <a:xfrm>
                  <a:off x="3804773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0" name="Rectangle 2109">
                  <a:extLst>
                    <a:ext uri="{FF2B5EF4-FFF2-40B4-BE49-F238E27FC236}">
                      <a16:creationId xmlns:a16="http://schemas.microsoft.com/office/drawing/2014/main" id="{89B8B894-5C0F-F508-03A8-51AD67C6B62F}"/>
                    </a:ext>
                  </a:extLst>
                </p:cNvPr>
                <p:cNvSpPr/>
                <p:nvPr/>
              </p:nvSpPr>
              <p:spPr>
                <a:xfrm>
                  <a:off x="4033520" y="459794"/>
                  <a:ext cx="190935" cy="223412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7" name="Group 2066">
                <a:extLst>
                  <a:ext uri="{FF2B5EF4-FFF2-40B4-BE49-F238E27FC236}">
                    <a16:creationId xmlns:a16="http://schemas.microsoft.com/office/drawing/2014/main" id="{1C2F0BD8-DF9F-1C6E-66D1-EE3E0D43DAED}"/>
                  </a:ext>
                </a:extLst>
              </p:cNvPr>
              <p:cNvGrpSpPr/>
              <p:nvPr/>
            </p:nvGrpSpPr>
            <p:grpSpPr>
              <a:xfrm>
                <a:off x="4414667" y="612194"/>
                <a:ext cx="877176" cy="223412"/>
                <a:chOff x="4262267" y="459794"/>
                <a:chExt cx="877176" cy="223412"/>
              </a:xfrm>
            </p:grpSpPr>
            <p:sp>
              <p:nvSpPr>
                <p:cNvPr id="2103" name="Rectangle 2102">
                  <a:extLst>
                    <a:ext uri="{FF2B5EF4-FFF2-40B4-BE49-F238E27FC236}">
                      <a16:creationId xmlns:a16="http://schemas.microsoft.com/office/drawing/2014/main" id="{15F8CDD7-4AA0-18DB-14F4-B060AFFFC74E}"/>
                    </a:ext>
                  </a:extLst>
                </p:cNvPr>
                <p:cNvSpPr/>
                <p:nvPr/>
              </p:nvSpPr>
              <p:spPr>
                <a:xfrm>
                  <a:off x="4262267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4" name="Rectangle 2103">
                  <a:extLst>
                    <a:ext uri="{FF2B5EF4-FFF2-40B4-BE49-F238E27FC236}">
                      <a16:creationId xmlns:a16="http://schemas.microsoft.com/office/drawing/2014/main" id="{838F03D5-827F-DF20-C1C5-8DF1ABF7C4E8}"/>
                    </a:ext>
                  </a:extLst>
                </p:cNvPr>
                <p:cNvSpPr/>
                <p:nvPr/>
              </p:nvSpPr>
              <p:spPr>
                <a:xfrm>
                  <a:off x="4491014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5" name="Rectangle 2104">
                  <a:extLst>
                    <a:ext uri="{FF2B5EF4-FFF2-40B4-BE49-F238E27FC236}">
                      <a16:creationId xmlns:a16="http://schemas.microsoft.com/office/drawing/2014/main" id="{60AC20CC-8BFC-182F-AB05-BEEF8F264A5D}"/>
                    </a:ext>
                  </a:extLst>
                </p:cNvPr>
                <p:cNvSpPr/>
                <p:nvPr/>
              </p:nvSpPr>
              <p:spPr>
                <a:xfrm>
                  <a:off x="4719761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6" name="Rectangle 2105">
                  <a:extLst>
                    <a:ext uri="{FF2B5EF4-FFF2-40B4-BE49-F238E27FC236}">
                      <a16:creationId xmlns:a16="http://schemas.microsoft.com/office/drawing/2014/main" id="{873F3549-BC68-CBBF-11C0-70143D10C8AD}"/>
                    </a:ext>
                  </a:extLst>
                </p:cNvPr>
                <p:cNvSpPr/>
                <p:nvPr/>
              </p:nvSpPr>
              <p:spPr>
                <a:xfrm>
                  <a:off x="4948508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8" name="Group 2067">
                <a:extLst>
                  <a:ext uri="{FF2B5EF4-FFF2-40B4-BE49-F238E27FC236}">
                    <a16:creationId xmlns:a16="http://schemas.microsoft.com/office/drawing/2014/main" id="{57EA57AA-F9DF-0630-BD0F-9D378B66DEEA}"/>
                  </a:ext>
                </a:extLst>
              </p:cNvPr>
              <p:cNvGrpSpPr/>
              <p:nvPr/>
            </p:nvGrpSpPr>
            <p:grpSpPr>
              <a:xfrm>
                <a:off x="5329655" y="612194"/>
                <a:ext cx="877176" cy="223412"/>
                <a:chOff x="5177255" y="459794"/>
                <a:chExt cx="877176" cy="223412"/>
              </a:xfrm>
            </p:grpSpPr>
            <p:sp>
              <p:nvSpPr>
                <p:cNvPr id="2099" name="Rectangle 2098">
                  <a:extLst>
                    <a:ext uri="{FF2B5EF4-FFF2-40B4-BE49-F238E27FC236}">
                      <a16:creationId xmlns:a16="http://schemas.microsoft.com/office/drawing/2014/main" id="{758D1422-45B1-9630-5F0A-C4F78D66C91A}"/>
                    </a:ext>
                  </a:extLst>
                </p:cNvPr>
                <p:cNvSpPr/>
                <p:nvPr/>
              </p:nvSpPr>
              <p:spPr>
                <a:xfrm>
                  <a:off x="5177255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0" name="Rectangle 2099">
                  <a:extLst>
                    <a:ext uri="{FF2B5EF4-FFF2-40B4-BE49-F238E27FC236}">
                      <a16:creationId xmlns:a16="http://schemas.microsoft.com/office/drawing/2014/main" id="{5401764B-A6ED-5C31-1A44-E3588F229069}"/>
                    </a:ext>
                  </a:extLst>
                </p:cNvPr>
                <p:cNvSpPr/>
                <p:nvPr/>
              </p:nvSpPr>
              <p:spPr>
                <a:xfrm>
                  <a:off x="5406002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1" name="Rectangle 2100">
                  <a:extLst>
                    <a:ext uri="{FF2B5EF4-FFF2-40B4-BE49-F238E27FC236}">
                      <a16:creationId xmlns:a16="http://schemas.microsoft.com/office/drawing/2014/main" id="{1F364DA8-D917-F6F6-805F-E6EE3FCE70BF}"/>
                    </a:ext>
                  </a:extLst>
                </p:cNvPr>
                <p:cNvSpPr/>
                <p:nvPr/>
              </p:nvSpPr>
              <p:spPr>
                <a:xfrm>
                  <a:off x="5634749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2" name="Rectangle 2101">
                  <a:extLst>
                    <a:ext uri="{FF2B5EF4-FFF2-40B4-BE49-F238E27FC236}">
                      <a16:creationId xmlns:a16="http://schemas.microsoft.com/office/drawing/2014/main" id="{2E2F28C6-A4C4-881F-1880-48D97AAF8880}"/>
                    </a:ext>
                  </a:extLst>
                </p:cNvPr>
                <p:cNvSpPr/>
                <p:nvPr/>
              </p:nvSpPr>
              <p:spPr>
                <a:xfrm>
                  <a:off x="5863496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9" name="Group 2068">
                <a:extLst>
                  <a:ext uri="{FF2B5EF4-FFF2-40B4-BE49-F238E27FC236}">
                    <a16:creationId xmlns:a16="http://schemas.microsoft.com/office/drawing/2014/main" id="{ABFFCB22-E2B5-97B1-7A93-68C98FAE48E2}"/>
                  </a:ext>
                </a:extLst>
              </p:cNvPr>
              <p:cNvGrpSpPr/>
              <p:nvPr/>
            </p:nvGrpSpPr>
            <p:grpSpPr>
              <a:xfrm>
                <a:off x="6244643" y="612194"/>
                <a:ext cx="877176" cy="223412"/>
                <a:chOff x="6092243" y="459794"/>
                <a:chExt cx="877176" cy="223412"/>
              </a:xfrm>
            </p:grpSpPr>
            <p:sp>
              <p:nvSpPr>
                <p:cNvPr id="2095" name="Rectangle 2094">
                  <a:extLst>
                    <a:ext uri="{FF2B5EF4-FFF2-40B4-BE49-F238E27FC236}">
                      <a16:creationId xmlns:a16="http://schemas.microsoft.com/office/drawing/2014/main" id="{501BD04D-4D78-A038-5DEC-4142121FB3A9}"/>
                    </a:ext>
                  </a:extLst>
                </p:cNvPr>
                <p:cNvSpPr/>
                <p:nvPr/>
              </p:nvSpPr>
              <p:spPr>
                <a:xfrm>
                  <a:off x="6092243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6" name="Rectangle 2095">
                  <a:extLst>
                    <a:ext uri="{FF2B5EF4-FFF2-40B4-BE49-F238E27FC236}">
                      <a16:creationId xmlns:a16="http://schemas.microsoft.com/office/drawing/2014/main" id="{91D56A74-F382-D8F3-0475-2DD39A4CB6EF}"/>
                    </a:ext>
                  </a:extLst>
                </p:cNvPr>
                <p:cNvSpPr/>
                <p:nvPr/>
              </p:nvSpPr>
              <p:spPr>
                <a:xfrm>
                  <a:off x="6320990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7" name="Rectangle 2096">
                  <a:extLst>
                    <a:ext uri="{FF2B5EF4-FFF2-40B4-BE49-F238E27FC236}">
                      <a16:creationId xmlns:a16="http://schemas.microsoft.com/office/drawing/2014/main" id="{676DFB30-2F24-6686-C546-250076AAAAF0}"/>
                    </a:ext>
                  </a:extLst>
                </p:cNvPr>
                <p:cNvSpPr/>
                <p:nvPr/>
              </p:nvSpPr>
              <p:spPr>
                <a:xfrm>
                  <a:off x="6549737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8" name="Rectangle 2097">
                  <a:extLst>
                    <a:ext uri="{FF2B5EF4-FFF2-40B4-BE49-F238E27FC236}">
                      <a16:creationId xmlns:a16="http://schemas.microsoft.com/office/drawing/2014/main" id="{0C25BB85-98D4-7A08-08C6-6BA107261AC0}"/>
                    </a:ext>
                  </a:extLst>
                </p:cNvPr>
                <p:cNvSpPr/>
                <p:nvPr/>
              </p:nvSpPr>
              <p:spPr>
                <a:xfrm>
                  <a:off x="6778484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70" name="Group 2069">
                <a:extLst>
                  <a:ext uri="{FF2B5EF4-FFF2-40B4-BE49-F238E27FC236}">
                    <a16:creationId xmlns:a16="http://schemas.microsoft.com/office/drawing/2014/main" id="{0B862A95-7387-B6CE-9393-522F30B8C546}"/>
                  </a:ext>
                </a:extLst>
              </p:cNvPr>
              <p:cNvGrpSpPr/>
              <p:nvPr/>
            </p:nvGrpSpPr>
            <p:grpSpPr>
              <a:xfrm>
                <a:off x="7159631" y="612194"/>
                <a:ext cx="877176" cy="223412"/>
                <a:chOff x="7007231" y="459794"/>
                <a:chExt cx="877176" cy="223412"/>
              </a:xfrm>
            </p:grpSpPr>
            <p:sp>
              <p:nvSpPr>
                <p:cNvPr id="2091" name="Rectangle 2090">
                  <a:extLst>
                    <a:ext uri="{FF2B5EF4-FFF2-40B4-BE49-F238E27FC236}">
                      <a16:creationId xmlns:a16="http://schemas.microsoft.com/office/drawing/2014/main" id="{D01CF742-A329-1153-1A96-DC7AB5B78BA6}"/>
                    </a:ext>
                  </a:extLst>
                </p:cNvPr>
                <p:cNvSpPr/>
                <p:nvPr/>
              </p:nvSpPr>
              <p:spPr>
                <a:xfrm>
                  <a:off x="7007231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2" name="Rectangle 2091">
                  <a:extLst>
                    <a:ext uri="{FF2B5EF4-FFF2-40B4-BE49-F238E27FC236}">
                      <a16:creationId xmlns:a16="http://schemas.microsoft.com/office/drawing/2014/main" id="{6F7D67B6-3A0F-7DEF-6C50-D545AC45ED85}"/>
                    </a:ext>
                  </a:extLst>
                </p:cNvPr>
                <p:cNvSpPr/>
                <p:nvPr/>
              </p:nvSpPr>
              <p:spPr>
                <a:xfrm>
                  <a:off x="7235978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3" name="Rectangle 2092">
                  <a:extLst>
                    <a:ext uri="{FF2B5EF4-FFF2-40B4-BE49-F238E27FC236}">
                      <a16:creationId xmlns:a16="http://schemas.microsoft.com/office/drawing/2014/main" id="{903ED841-0932-6D6D-AC91-FBBEA277FBC7}"/>
                    </a:ext>
                  </a:extLst>
                </p:cNvPr>
                <p:cNvSpPr/>
                <p:nvPr/>
              </p:nvSpPr>
              <p:spPr>
                <a:xfrm>
                  <a:off x="7464725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4" name="Rectangle 2093">
                  <a:extLst>
                    <a:ext uri="{FF2B5EF4-FFF2-40B4-BE49-F238E27FC236}">
                      <a16:creationId xmlns:a16="http://schemas.microsoft.com/office/drawing/2014/main" id="{0E74DF1B-BF2F-790D-BBF7-61A0E323AFD3}"/>
                    </a:ext>
                  </a:extLst>
                </p:cNvPr>
                <p:cNvSpPr/>
                <p:nvPr/>
              </p:nvSpPr>
              <p:spPr>
                <a:xfrm>
                  <a:off x="7693472" y="459794"/>
                  <a:ext cx="190935" cy="22341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71" name="Group 2070">
                <a:extLst>
                  <a:ext uri="{FF2B5EF4-FFF2-40B4-BE49-F238E27FC236}">
                    <a16:creationId xmlns:a16="http://schemas.microsoft.com/office/drawing/2014/main" id="{15CFA7C5-5DF4-2719-2157-AE7E8E85C077}"/>
                  </a:ext>
                </a:extLst>
              </p:cNvPr>
              <p:cNvGrpSpPr/>
              <p:nvPr/>
            </p:nvGrpSpPr>
            <p:grpSpPr>
              <a:xfrm>
                <a:off x="8074619" y="612194"/>
                <a:ext cx="877176" cy="223412"/>
                <a:chOff x="7922219" y="459794"/>
                <a:chExt cx="877176" cy="223412"/>
              </a:xfrm>
            </p:grpSpPr>
            <p:sp>
              <p:nvSpPr>
                <p:cNvPr id="2087" name="Rectangle 2086">
                  <a:extLst>
                    <a:ext uri="{FF2B5EF4-FFF2-40B4-BE49-F238E27FC236}">
                      <a16:creationId xmlns:a16="http://schemas.microsoft.com/office/drawing/2014/main" id="{D3390C35-D2BD-CB98-AD6B-E9650215BE27}"/>
                    </a:ext>
                  </a:extLst>
                </p:cNvPr>
                <p:cNvSpPr/>
                <p:nvPr/>
              </p:nvSpPr>
              <p:spPr>
                <a:xfrm>
                  <a:off x="7922219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88" name="Rectangle 2087">
                  <a:extLst>
                    <a:ext uri="{FF2B5EF4-FFF2-40B4-BE49-F238E27FC236}">
                      <a16:creationId xmlns:a16="http://schemas.microsoft.com/office/drawing/2014/main" id="{4A604394-B15A-0C91-1C6F-F1E6731B6BAD}"/>
                    </a:ext>
                  </a:extLst>
                </p:cNvPr>
                <p:cNvSpPr/>
                <p:nvPr/>
              </p:nvSpPr>
              <p:spPr>
                <a:xfrm>
                  <a:off x="8150966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89" name="Rectangle 2088">
                  <a:extLst>
                    <a:ext uri="{FF2B5EF4-FFF2-40B4-BE49-F238E27FC236}">
                      <a16:creationId xmlns:a16="http://schemas.microsoft.com/office/drawing/2014/main" id="{4145D524-5D11-785A-A33F-CF12ABE0312B}"/>
                    </a:ext>
                  </a:extLst>
                </p:cNvPr>
                <p:cNvSpPr/>
                <p:nvPr/>
              </p:nvSpPr>
              <p:spPr>
                <a:xfrm>
                  <a:off x="8379713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0" name="Rectangle 2089">
                  <a:extLst>
                    <a:ext uri="{FF2B5EF4-FFF2-40B4-BE49-F238E27FC236}">
                      <a16:creationId xmlns:a16="http://schemas.microsoft.com/office/drawing/2014/main" id="{5B8CF521-B7C8-26E9-E917-26B3A7104459}"/>
                    </a:ext>
                  </a:extLst>
                </p:cNvPr>
                <p:cNvSpPr/>
                <p:nvPr/>
              </p:nvSpPr>
              <p:spPr>
                <a:xfrm>
                  <a:off x="8608460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72" name="Group 2071">
                <a:extLst>
                  <a:ext uri="{FF2B5EF4-FFF2-40B4-BE49-F238E27FC236}">
                    <a16:creationId xmlns:a16="http://schemas.microsoft.com/office/drawing/2014/main" id="{E9BAC567-30EC-0AB0-C2C4-9F96BDE60774}"/>
                  </a:ext>
                </a:extLst>
              </p:cNvPr>
              <p:cNvGrpSpPr/>
              <p:nvPr/>
            </p:nvGrpSpPr>
            <p:grpSpPr>
              <a:xfrm>
                <a:off x="8989607" y="612194"/>
                <a:ext cx="877176" cy="223412"/>
                <a:chOff x="8837207" y="459794"/>
                <a:chExt cx="877176" cy="223412"/>
              </a:xfrm>
            </p:grpSpPr>
            <p:sp>
              <p:nvSpPr>
                <p:cNvPr id="2083" name="Rectangle 2082">
                  <a:extLst>
                    <a:ext uri="{FF2B5EF4-FFF2-40B4-BE49-F238E27FC236}">
                      <a16:creationId xmlns:a16="http://schemas.microsoft.com/office/drawing/2014/main" id="{0EF32D4A-D5BD-2D39-9FEB-7E5391E65753}"/>
                    </a:ext>
                  </a:extLst>
                </p:cNvPr>
                <p:cNvSpPr/>
                <p:nvPr/>
              </p:nvSpPr>
              <p:spPr>
                <a:xfrm>
                  <a:off x="8837207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84" name="Rectangle 2083">
                  <a:extLst>
                    <a:ext uri="{FF2B5EF4-FFF2-40B4-BE49-F238E27FC236}">
                      <a16:creationId xmlns:a16="http://schemas.microsoft.com/office/drawing/2014/main" id="{6E8F5CAA-05DD-BB20-B4F4-8F7B0C2D98C8}"/>
                    </a:ext>
                  </a:extLst>
                </p:cNvPr>
                <p:cNvSpPr/>
                <p:nvPr/>
              </p:nvSpPr>
              <p:spPr>
                <a:xfrm>
                  <a:off x="9065954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85" name="Rectangle 2084">
                  <a:extLst>
                    <a:ext uri="{FF2B5EF4-FFF2-40B4-BE49-F238E27FC236}">
                      <a16:creationId xmlns:a16="http://schemas.microsoft.com/office/drawing/2014/main" id="{94D2D1C8-7B27-048C-1C97-6B27A9B22703}"/>
                    </a:ext>
                  </a:extLst>
                </p:cNvPr>
                <p:cNvSpPr/>
                <p:nvPr/>
              </p:nvSpPr>
              <p:spPr>
                <a:xfrm>
                  <a:off x="9294701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86" name="Rectangle 2085">
                  <a:extLst>
                    <a:ext uri="{FF2B5EF4-FFF2-40B4-BE49-F238E27FC236}">
                      <a16:creationId xmlns:a16="http://schemas.microsoft.com/office/drawing/2014/main" id="{D44B6E58-0E58-BBFE-371F-6158515101FB}"/>
                    </a:ext>
                  </a:extLst>
                </p:cNvPr>
                <p:cNvSpPr/>
                <p:nvPr/>
              </p:nvSpPr>
              <p:spPr>
                <a:xfrm>
                  <a:off x="9523448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73" name="Group 2072">
                <a:extLst>
                  <a:ext uri="{FF2B5EF4-FFF2-40B4-BE49-F238E27FC236}">
                    <a16:creationId xmlns:a16="http://schemas.microsoft.com/office/drawing/2014/main" id="{386CE8BC-D80B-3CA2-BAE5-EB3AF7D071F6}"/>
                  </a:ext>
                </a:extLst>
              </p:cNvPr>
              <p:cNvGrpSpPr/>
              <p:nvPr/>
            </p:nvGrpSpPr>
            <p:grpSpPr>
              <a:xfrm>
                <a:off x="9904595" y="612194"/>
                <a:ext cx="877176" cy="223412"/>
                <a:chOff x="9752195" y="459794"/>
                <a:chExt cx="877176" cy="223412"/>
              </a:xfrm>
            </p:grpSpPr>
            <p:sp>
              <p:nvSpPr>
                <p:cNvPr id="2079" name="Rectangle 2078">
                  <a:extLst>
                    <a:ext uri="{FF2B5EF4-FFF2-40B4-BE49-F238E27FC236}">
                      <a16:creationId xmlns:a16="http://schemas.microsoft.com/office/drawing/2014/main" id="{70A7B659-6C17-D5A9-5B6A-4E98A74B673E}"/>
                    </a:ext>
                  </a:extLst>
                </p:cNvPr>
                <p:cNvSpPr/>
                <p:nvPr/>
              </p:nvSpPr>
              <p:spPr>
                <a:xfrm>
                  <a:off x="9752195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80" name="Rectangle 2079">
                  <a:extLst>
                    <a:ext uri="{FF2B5EF4-FFF2-40B4-BE49-F238E27FC236}">
                      <a16:creationId xmlns:a16="http://schemas.microsoft.com/office/drawing/2014/main" id="{40A83083-0302-604E-0AE5-EA063F9E1C10}"/>
                    </a:ext>
                  </a:extLst>
                </p:cNvPr>
                <p:cNvSpPr/>
                <p:nvPr/>
              </p:nvSpPr>
              <p:spPr>
                <a:xfrm>
                  <a:off x="9980942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81" name="Rectangle 2080">
                  <a:extLst>
                    <a:ext uri="{FF2B5EF4-FFF2-40B4-BE49-F238E27FC236}">
                      <a16:creationId xmlns:a16="http://schemas.microsoft.com/office/drawing/2014/main" id="{9128165E-6B54-179D-4A0E-B90996B8ABF3}"/>
                    </a:ext>
                  </a:extLst>
                </p:cNvPr>
                <p:cNvSpPr/>
                <p:nvPr/>
              </p:nvSpPr>
              <p:spPr>
                <a:xfrm>
                  <a:off x="10209689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82" name="Rectangle 2081">
                  <a:extLst>
                    <a:ext uri="{FF2B5EF4-FFF2-40B4-BE49-F238E27FC236}">
                      <a16:creationId xmlns:a16="http://schemas.microsoft.com/office/drawing/2014/main" id="{52A09F76-6B38-7628-F8C8-E141F1EAEA73}"/>
                    </a:ext>
                  </a:extLst>
                </p:cNvPr>
                <p:cNvSpPr/>
                <p:nvPr/>
              </p:nvSpPr>
              <p:spPr>
                <a:xfrm>
                  <a:off x="10438436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74" name="Group 2073">
                <a:extLst>
                  <a:ext uri="{FF2B5EF4-FFF2-40B4-BE49-F238E27FC236}">
                    <a16:creationId xmlns:a16="http://schemas.microsoft.com/office/drawing/2014/main" id="{2F3A024B-456A-935D-800C-0B4A137D0F4B}"/>
                  </a:ext>
                </a:extLst>
              </p:cNvPr>
              <p:cNvGrpSpPr/>
              <p:nvPr/>
            </p:nvGrpSpPr>
            <p:grpSpPr>
              <a:xfrm>
                <a:off x="10819583" y="612194"/>
                <a:ext cx="877182" cy="223412"/>
                <a:chOff x="10667183" y="459794"/>
                <a:chExt cx="877182" cy="223412"/>
              </a:xfrm>
            </p:grpSpPr>
            <p:sp>
              <p:nvSpPr>
                <p:cNvPr id="2075" name="Rectangle 2074">
                  <a:extLst>
                    <a:ext uri="{FF2B5EF4-FFF2-40B4-BE49-F238E27FC236}">
                      <a16:creationId xmlns:a16="http://schemas.microsoft.com/office/drawing/2014/main" id="{B168A371-C206-9811-F8B0-614C6C214E75}"/>
                    </a:ext>
                  </a:extLst>
                </p:cNvPr>
                <p:cNvSpPr/>
                <p:nvPr/>
              </p:nvSpPr>
              <p:spPr>
                <a:xfrm>
                  <a:off x="10667183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76" name="Rectangle 2075">
                  <a:extLst>
                    <a:ext uri="{FF2B5EF4-FFF2-40B4-BE49-F238E27FC236}">
                      <a16:creationId xmlns:a16="http://schemas.microsoft.com/office/drawing/2014/main" id="{BAF3476B-A2CF-178F-D9D3-816E04AD5762}"/>
                    </a:ext>
                  </a:extLst>
                </p:cNvPr>
                <p:cNvSpPr/>
                <p:nvPr/>
              </p:nvSpPr>
              <p:spPr>
                <a:xfrm>
                  <a:off x="10895930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77" name="Rectangle 2076">
                  <a:extLst>
                    <a:ext uri="{FF2B5EF4-FFF2-40B4-BE49-F238E27FC236}">
                      <a16:creationId xmlns:a16="http://schemas.microsoft.com/office/drawing/2014/main" id="{86640333-DDBB-2DCA-A9F6-7415DD4B8874}"/>
                    </a:ext>
                  </a:extLst>
                </p:cNvPr>
                <p:cNvSpPr/>
                <p:nvPr/>
              </p:nvSpPr>
              <p:spPr>
                <a:xfrm>
                  <a:off x="11124677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78" name="Rectangle 2077">
                  <a:extLst>
                    <a:ext uri="{FF2B5EF4-FFF2-40B4-BE49-F238E27FC236}">
                      <a16:creationId xmlns:a16="http://schemas.microsoft.com/office/drawing/2014/main" id="{C9876CE7-DE27-169C-7821-6C83F9B3705A}"/>
                    </a:ext>
                  </a:extLst>
                </p:cNvPr>
                <p:cNvSpPr/>
                <p:nvPr/>
              </p:nvSpPr>
              <p:spPr>
                <a:xfrm>
                  <a:off x="11353430" y="459794"/>
                  <a:ext cx="190935" cy="223412"/>
                </a:xfrm>
                <a:prstGeom prst="rect">
                  <a:avLst/>
                </a:prstGeom>
                <a:solidFill>
                  <a:schemeClr val="tx2">
                    <a:lumMod val="75000"/>
                    <a:lumOff val="2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677" name="TextBox 2676">
              <a:extLst>
                <a:ext uri="{FF2B5EF4-FFF2-40B4-BE49-F238E27FC236}">
                  <a16:creationId xmlns:a16="http://schemas.microsoft.com/office/drawing/2014/main" id="{E45E22FC-F272-FD43-82CA-0DD4856C1406}"/>
                </a:ext>
              </a:extLst>
            </p:cNvPr>
            <p:cNvSpPr txBox="1"/>
            <p:nvPr/>
          </p:nvSpPr>
          <p:spPr>
            <a:xfrm>
              <a:off x="489465" y="2786541"/>
              <a:ext cx="293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2678" name="TextBox 2677">
            <a:extLst>
              <a:ext uri="{FF2B5EF4-FFF2-40B4-BE49-F238E27FC236}">
                <a16:creationId xmlns:a16="http://schemas.microsoft.com/office/drawing/2014/main" id="{386CAA73-F06E-D852-08A4-FDD4686BA879}"/>
              </a:ext>
            </a:extLst>
          </p:cNvPr>
          <p:cNvSpPr txBox="1"/>
          <p:nvPr/>
        </p:nvSpPr>
        <p:spPr>
          <a:xfrm rot="16200000">
            <a:off x="405318" y="2786336"/>
            <a:ext cx="29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grpSp>
        <p:nvGrpSpPr>
          <p:cNvPr id="2698" name="Group 2697">
            <a:extLst>
              <a:ext uri="{FF2B5EF4-FFF2-40B4-BE49-F238E27FC236}">
                <a16:creationId xmlns:a16="http://schemas.microsoft.com/office/drawing/2014/main" id="{2B112300-35C5-5D94-9288-B11403EA828A}"/>
              </a:ext>
            </a:extLst>
          </p:cNvPr>
          <p:cNvGrpSpPr/>
          <p:nvPr/>
        </p:nvGrpSpPr>
        <p:grpSpPr>
          <a:xfrm>
            <a:off x="865642" y="1106393"/>
            <a:ext cx="3905270" cy="461665"/>
            <a:chOff x="865642" y="657763"/>
            <a:chExt cx="3905270" cy="461665"/>
          </a:xfrm>
        </p:grpSpPr>
        <p:sp>
          <p:nvSpPr>
            <p:cNvPr id="2679" name="TextBox 2678">
              <a:extLst>
                <a:ext uri="{FF2B5EF4-FFF2-40B4-BE49-F238E27FC236}">
                  <a16:creationId xmlns:a16="http://schemas.microsoft.com/office/drawing/2014/main" id="{AD724824-4601-F591-0A81-54C02A3D157B}"/>
                </a:ext>
              </a:extLst>
            </p:cNvPr>
            <p:cNvSpPr txBox="1"/>
            <p:nvPr/>
          </p:nvSpPr>
          <p:spPr>
            <a:xfrm>
              <a:off x="865642" y="811651"/>
              <a:ext cx="293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680" name="TextBox 2679">
              <a:extLst>
                <a:ext uri="{FF2B5EF4-FFF2-40B4-BE49-F238E27FC236}">
                  <a16:creationId xmlns:a16="http://schemas.microsoft.com/office/drawing/2014/main" id="{53A015AB-0AF0-9F2A-5142-3275CA08025F}"/>
                </a:ext>
              </a:extLst>
            </p:cNvPr>
            <p:cNvSpPr txBox="1"/>
            <p:nvPr/>
          </p:nvSpPr>
          <p:spPr>
            <a:xfrm>
              <a:off x="4063940" y="811651"/>
              <a:ext cx="706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1024</a:t>
              </a:r>
            </a:p>
          </p:txBody>
        </p:sp>
        <p:sp>
          <p:nvSpPr>
            <p:cNvPr id="2694" name="TextBox 2693">
              <a:extLst>
                <a:ext uri="{FF2B5EF4-FFF2-40B4-BE49-F238E27FC236}">
                  <a16:creationId xmlns:a16="http://schemas.microsoft.com/office/drawing/2014/main" id="{8223F9B0-76BD-03C9-C4E0-4F3675AC933C}"/>
                </a:ext>
              </a:extLst>
            </p:cNvPr>
            <p:cNvSpPr txBox="1"/>
            <p:nvPr/>
          </p:nvSpPr>
          <p:spPr>
            <a:xfrm>
              <a:off x="2387928" y="657763"/>
              <a:ext cx="303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2699" name="Group 2698">
            <a:extLst>
              <a:ext uri="{FF2B5EF4-FFF2-40B4-BE49-F238E27FC236}">
                <a16:creationId xmlns:a16="http://schemas.microsoft.com/office/drawing/2014/main" id="{82F93404-E7EB-F1A8-DDCB-E5BE032B047A}"/>
              </a:ext>
            </a:extLst>
          </p:cNvPr>
          <p:cNvGrpSpPr/>
          <p:nvPr/>
        </p:nvGrpSpPr>
        <p:grpSpPr>
          <a:xfrm>
            <a:off x="5914752" y="1060164"/>
            <a:ext cx="2485008" cy="507894"/>
            <a:chOff x="5914752" y="611534"/>
            <a:chExt cx="2485008" cy="507894"/>
          </a:xfrm>
        </p:grpSpPr>
        <p:sp>
          <p:nvSpPr>
            <p:cNvPr id="2681" name="TextBox 2680">
              <a:extLst>
                <a:ext uri="{FF2B5EF4-FFF2-40B4-BE49-F238E27FC236}">
                  <a16:creationId xmlns:a16="http://schemas.microsoft.com/office/drawing/2014/main" id="{ADB0B799-C8B5-C3A1-F545-BF2DD601F9C1}"/>
                </a:ext>
              </a:extLst>
            </p:cNvPr>
            <p:cNvSpPr txBox="1"/>
            <p:nvPr/>
          </p:nvSpPr>
          <p:spPr>
            <a:xfrm>
              <a:off x="7782540" y="811651"/>
              <a:ext cx="617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2048</a:t>
              </a:r>
            </a:p>
          </p:txBody>
        </p:sp>
        <p:sp>
          <p:nvSpPr>
            <p:cNvPr id="2696" name="TextBox 2695">
              <a:extLst>
                <a:ext uri="{FF2B5EF4-FFF2-40B4-BE49-F238E27FC236}">
                  <a16:creationId xmlns:a16="http://schemas.microsoft.com/office/drawing/2014/main" id="{51C5FC1E-0D85-2231-EB2B-AA29A51267D3}"/>
                </a:ext>
              </a:extLst>
            </p:cNvPr>
            <p:cNvSpPr txBox="1"/>
            <p:nvPr/>
          </p:nvSpPr>
          <p:spPr>
            <a:xfrm>
              <a:off x="5914752" y="611534"/>
              <a:ext cx="303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2700" name="Group 2699">
            <a:extLst>
              <a:ext uri="{FF2B5EF4-FFF2-40B4-BE49-F238E27FC236}">
                <a16:creationId xmlns:a16="http://schemas.microsoft.com/office/drawing/2014/main" id="{C99D12E2-DEB5-2382-29ED-E8690562769B}"/>
              </a:ext>
            </a:extLst>
          </p:cNvPr>
          <p:cNvGrpSpPr/>
          <p:nvPr/>
        </p:nvGrpSpPr>
        <p:grpSpPr>
          <a:xfrm>
            <a:off x="9537725" y="1106393"/>
            <a:ext cx="2345180" cy="461665"/>
            <a:chOff x="9537725" y="657763"/>
            <a:chExt cx="2345180" cy="461665"/>
          </a:xfrm>
        </p:grpSpPr>
        <p:sp>
          <p:nvSpPr>
            <p:cNvPr id="2682" name="TextBox 2681">
              <a:extLst>
                <a:ext uri="{FF2B5EF4-FFF2-40B4-BE49-F238E27FC236}">
                  <a16:creationId xmlns:a16="http://schemas.microsoft.com/office/drawing/2014/main" id="{A01BC647-DB72-FB8A-490A-A10772DB8422}"/>
                </a:ext>
              </a:extLst>
            </p:cNvPr>
            <p:cNvSpPr txBox="1"/>
            <p:nvPr/>
          </p:nvSpPr>
          <p:spPr>
            <a:xfrm>
              <a:off x="11175933" y="811651"/>
              <a:ext cx="7069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3072</a:t>
              </a:r>
            </a:p>
          </p:txBody>
        </p:sp>
        <p:sp>
          <p:nvSpPr>
            <p:cNvPr id="2697" name="TextBox 2696">
              <a:extLst>
                <a:ext uri="{FF2B5EF4-FFF2-40B4-BE49-F238E27FC236}">
                  <a16:creationId xmlns:a16="http://schemas.microsoft.com/office/drawing/2014/main" id="{B99F9DA1-486B-9246-F091-6AB9AFA8F4BC}"/>
                </a:ext>
              </a:extLst>
            </p:cNvPr>
            <p:cNvSpPr txBox="1"/>
            <p:nvPr/>
          </p:nvSpPr>
          <p:spPr>
            <a:xfrm>
              <a:off x="9537725" y="657763"/>
              <a:ext cx="303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2770" name="Group 2769">
            <a:extLst>
              <a:ext uri="{FF2B5EF4-FFF2-40B4-BE49-F238E27FC236}">
                <a16:creationId xmlns:a16="http://schemas.microsoft.com/office/drawing/2014/main" id="{E0EE6CDD-0EAF-A164-B29C-323B3C2D7C5A}"/>
              </a:ext>
            </a:extLst>
          </p:cNvPr>
          <p:cNvGrpSpPr/>
          <p:nvPr/>
        </p:nvGrpSpPr>
        <p:grpSpPr>
          <a:xfrm>
            <a:off x="914036" y="3511200"/>
            <a:ext cx="10954232" cy="648952"/>
            <a:chOff x="914036" y="3062570"/>
            <a:chExt cx="10954232" cy="648952"/>
          </a:xfrm>
        </p:grpSpPr>
        <p:sp>
          <p:nvSpPr>
            <p:cNvPr id="2763" name="Left Brace 2762">
              <a:extLst>
                <a:ext uri="{FF2B5EF4-FFF2-40B4-BE49-F238E27FC236}">
                  <a16:creationId xmlns:a16="http://schemas.microsoft.com/office/drawing/2014/main" id="{E4F0F687-F34A-6E4F-9596-537C572B9CF2}"/>
                </a:ext>
              </a:extLst>
            </p:cNvPr>
            <p:cNvSpPr/>
            <p:nvPr/>
          </p:nvSpPr>
          <p:spPr>
            <a:xfrm rot="16200000">
              <a:off x="2588343" y="1388263"/>
              <a:ext cx="279620" cy="3628234"/>
            </a:xfrm>
            <a:prstGeom prst="leftBrace">
              <a:avLst>
                <a:gd name="adj1" fmla="val 75099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64" name="Left Brace 2763">
              <a:extLst>
                <a:ext uri="{FF2B5EF4-FFF2-40B4-BE49-F238E27FC236}">
                  <a16:creationId xmlns:a16="http://schemas.microsoft.com/office/drawing/2014/main" id="{03C7BBDB-9AE2-A26A-DF79-85FECDE6A42A}"/>
                </a:ext>
              </a:extLst>
            </p:cNvPr>
            <p:cNvSpPr/>
            <p:nvPr/>
          </p:nvSpPr>
          <p:spPr>
            <a:xfrm rot="16200000">
              <a:off x="6240365" y="1380333"/>
              <a:ext cx="279620" cy="3644093"/>
            </a:xfrm>
            <a:prstGeom prst="leftBrace">
              <a:avLst>
                <a:gd name="adj1" fmla="val 86817"/>
                <a:gd name="adj2" fmla="val 50000"/>
              </a:avLst>
            </a:prstGeom>
            <a:ln>
              <a:solidFill>
                <a:srgbClr val="4EA7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65" name="Left Brace 2764">
              <a:extLst>
                <a:ext uri="{FF2B5EF4-FFF2-40B4-BE49-F238E27FC236}">
                  <a16:creationId xmlns:a16="http://schemas.microsoft.com/office/drawing/2014/main" id="{457EC98A-23AB-65F5-6831-B5AD9317B284}"/>
                </a:ext>
              </a:extLst>
            </p:cNvPr>
            <p:cNvSpPr/>
            <p:nvPr/>
          </p:nvSpPr>
          <p:spPr>
            <a:xfrm rot="16200000">
              <a:off x="9906411" y="1380333"/>
              <a:ext cx="279620" cy="3644094"/>
            </a:xfrm>
            <a:prstGeom prst="leftBrace">
              <a:avLst>
                <a:gd name="adj1" fmla="val 87907"/>
                <a:gd name="adj2" fmla="val 50000"/>
              </a:avLst>
            </a:prstGeom>
            <a:ln>
              <a:solidFill>
                <a:srgbClr val="215F9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66" name="TextBox 2765">
              <a:extLst>
                <a:ext uri="{FF2B5EF4-FFF2-40B4-BE49-F238E27FC236}">
                  <a16:creationId xmlns:a16="http://schemas.microsoft.com/office/drawing/2014/main" id="{AC5AF0EC-CB50-A71C-28E4-FE5587BEF522}"/>
                </a:ext>
              </a:extLst>
            </p:cNvPr>
            <p:cNvSpPr txBox="1"/>
            <p:nvPr/>
          </p:nvSpPr>
          <p:spPr>
            <a:xfrm>
              <a:off x="1955468" y="3342190"/>
              <a:ext cx="1589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RED Channel</a:t>
              </a:r>
            </a:p>
          </p:txBody>
        </p:sp>
        <p:sp>
          <p:nvSpPr>
            <p:cNvPr id="2767" name="TextBox 2766">
              <a:extLst>
                <a:ext uri="{FF2B5EF4-FFF2-40B4-BE49-F238E27FC236}">
                  <a16:creationId xmlns:a16="http://schemas.microsoft.com/office/drawing/2014/main" id="{560803AB-A4EB-CC52-8A11-4F53F448811A}"/>
                </a:ext>
              </a:extLst>
            </p:cNvPr>
            <p:cNvSpPr txBox="1"/>
            <p:nvPr/>
          </p:nvSpPr>
          <p:spPr>
            <a:xfrm>
              <a:off x="5573078" y="3342190"/>
              <a:ext cx="182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Green Channel</a:t>
              </a:r>
            </a:p>
          </p:txBody>
        </p:sp>
        <p:sp>
          <p:nvSpPr>
            <p:cNvPr id="2768" name="TextBox 2767">
              <a:extLst>
                <a:ext uri="{FF2B5EF4-FFF2-40B4-BE49-F238E27FC236}">
                  <a16:creationId xmlns:a16="http://schemas.microsoft.com/office/drawing/2014/main" id="{D5CFDCEC-E4AB-FA55-C9A6-43C26F3F4BA6}"/>
                </a:ext>
              </a:extLst>
            </p:cNvPr>
            <p:cNvSpPr txBox="1"/>
            <p:nvPr/>
          </p:nvSpPr>
          <p:spPr>
            <a:xfrm>
              <a:off x="9275372" y="3342190"/>
              <a:ext cx="1589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Blue Channel</a:t>
              </a:r>
            </a:p>
          </p:txBody>
        </p:sp>
      </p:grpSp>
      <p:sp>
        <p:nvSpPr>
          <p:cNvPr id="191" name="Rectangle 190">
            <a:extLst>
              <a:ext uri="{FF2B5EF4-FFF2-40B4-BE49-F238E27FC236}">
                <a16:creationId xmlns:a16="http://schemas.microsoft.com/office/drawing/2014/main" id="{8F910CB9-3600-B02B-230F-7D793CAB77AE}"/>
              </a:ext>
            </a:extLst>
          </p:cNvPr>
          <p:cNvSpPr/>
          <p:nvPr/>
        </p:nvSpPr>
        <p:spPr>
          <a:xfrm>
            <a:off x="552003" y="1799638"/>
            <a:ext cx="11639997" cy="5009872"/>
          </a:xfrm>
          <a:prstGeom prst="rect">
            <a:avLst/>
          </a:prstGeom>
          <a:solidFill>
            <a:srgbClr val="6D2549"/>
          </a:solidFill>
          <a:ln>
            <a:solidFill>
              <a:srgbClr val="6D25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31" name="Rectangle 2630">
            <a:extLst>
              <a:ext uri="{FF2B5EF4-FFF2-40B4-BE49-F238E27FC236}">
                <a16:creationId xmlns:a16="http://schemas.microsoft.com/office/drawing/2014/main" id="{9939193D-73DD-553D-ADB3-5DD8723E5148}"/>
              </a:ext>
            </a:extLst>
          </p:cNvPr>
          <p:cNvSpPr/>
          <p:nvPr/>
        </p:nvSpPr>
        <p:spPr>
          <a:xfrm>
            <a:off x="1852689" y="2032806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32" name="Rectangle 2631">
            <a:extLst>
              <a:ext uri="{FF2B5EF4-FFF2-40B4-BE49-F238E27FC236}">
                <a16:creationId xmlns:a16="http://schemas.microsoft.com/office/drawing/2014/main" id="{2F7C0E8E-460A-7D98-0F0F-FC980E36B63E}"/>
              </a:ext>
            </a:extLst>
          </p:cNvPr>
          <p:cNvSpPr/>
          <p:nvPr/>
        </p:nvSpPr>
        <p:spPr>
          <a:xfrm>
            <a:off x="2081436" y="2032806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33" name="Rectangle 2632">
            <a:extLst>
              <a:ext uri="{FF2B5EF4-FFF2-40B4-BE49-F238E27FC236}">
                <a16:creationId xmlns:a16="http://schemas.microsoft.com/office/drawing/2014/main" id="{62486D77-66C6-18AC-B1F2-A2AE85D12AF5}"/>
              </a:ext>
            </a:extLst>
          </p:cNvPr>
          <p:cNvSpPr/>
          <p:nvPr/>
        </p:nvSpPr>
        <p:spPr>
          <a:xfrm>
            <a:off x="2310183" y="2032806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34" name="Rectangle 2633">
            <a:extLst>
              <a:ext uri="{FF2B5EF4-FFF2-40B4-BE49-F238E27FC236}">
                <a16:creationId xmlns:a16="http://schemas.microsoft.com/office/drawing/2014/main" id="{E4874094-88E1-2774-8FFE-BF172FA36EB8}"/>
              </a:ext>
            </a:extLst>
          </p:cNvPr>
          <p:cNvSpPr/>
          <p:nvPr/>
        </p:nvSpPr>
        <p:spPr>
          <a:xfrm>
            <a:off x="2538930" y="2032806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35" name="Rectangle 2634">
            <a:extLst>
              <a:ext uri="{FF2B5EF4-FFF2-40B4-BE49-F238E27FC236}">
                <a16:creationId xmlns:a16="http://schemas.microsoft.com/office/drawing/2014/main" id="{45B169E3-219D-53E7-E7C8-DE1E00E624A0}"/>
              </a:ext>
            </a:extLst>
          </p:cNvPr>
          <p:cNvSpPr/>
          <p:nvPr/>
        </p:nvSpPr>
        <p:spPr>
          <a:xfrm>
            <a:off x="1852689" y="2312032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36" name="Rectangle 2635">
            <a:extLst>
              <a:ext uri="{FF2B5EF4-FFF2-40B4-BE49-F238E27FC236}">
                <a16:creationId xmlns:a16="http://schemas.microsoft.com/office/drawing/2014/main" id="{1BAAB9BF-DF47-621E-24CF-3E852050303B}"/>
              </a:ext>
            </a:extLst>
          </p:cNvPr>
          <p:cNvSpPr/>
          <p:nvPr/>
        </p:nvSpPr>
        <p:spPr>
          <a:xfrm>
            <a:off x="2081436" y="2312032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37" name="Rectangle 2636">
            <a:extLst>
              <a:ext uri="{FF2B5EF4-FFF2-40B4-BE49-F238E27FC236}">
                <a16:creationId xmlns:a16="http://schemas.microsoft.com/office/drawing/2014/main" id="{F8BEE6A7-8F56-994B-6824-D2D58D1DB988}"/>
              </a:ext>
            </a:extLst>
          </p:cNvPr>
          <p:cNvSpPr/>
          <p:nvPr/>
        </p:nvSpPr>
        <p:spPr>
          <a:xfrm>
            <a:off x="2310183" y="2312032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38" name="Rectangle 2637">
            <a:extLst>
              <a:ext uri="{FF2B5EF4-FFF2-40B4-BE49-F238E27FC236}">
                <a16:creationId xmlns:a16="http://schemas.microsoft.com/office/drawing/2014/main" id="{12AD29E3-8D7A-3CAE-24BB-7FC4548E9441}"/>
              </a:ext>
            </a:extLst>
          </p:cNvPr>
          <p:cNvSpPr/>
          <p:nvPr/>
        </p:nvSpPr>
        <p:spPr>
          <a:xfrm>
            <a:off x="2538930" y="2312032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39" name="Rectangle 2638">
            <a:extLst>
              <a:ext uri="{FF2B5EF4-FFF2-40B4-BE49-F238E27FC236}">
                <a16:creationId xmlns:a16="http://schemas.microsoft.com/office/drawing/2014/main" id="{92F15BB2-2A10-B84C-3C1C-4A8848B38CB5}"/>
              </a:ext>
            </a:extLst>
          </p:cNvPr>
          <p:cNvSpPr/>
          <p:nvPr/>
        </p:nvSpPr>
        <p:spPr>
          <a:xfrm>
            <a:off x="1852689" y="2591258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40" name="Rectangle 2639">
            <a:extLst>
              <a:ext uri="{FF2B5EF4-FFF2-40B4-BE49-F238E27FC236}">
                <a16:creationId xmlns:a16="http://schemas.microsoft.com/office/drawing/2014/main" id="{44B0D29B-CAD4-EACA-B87C-60B866D605F9}"/>
              </a:ext>
            </a:extLst>
          </p:cNvPr>
          <p:cNvSpPr/>
          <p:nvPr/>
        </p:nvSpPr>
        <p:spPr>
          <a:xfrm>
            <a:off x="2081436" y="2591258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41" name="Rectangle 2640">
            <a:extLst>
              <a:ext uri="{FF2B5EF4-FFF2-40B4-BE49-F238E27FC236}">
                <a16:creationId xmlns:a16="http://schemas.microsoft.com/office/drawing/2014/main" id="{F71A9D0E-8DC3-B794-9DC7-809DCEF420C1}"/>
              </a:ext>
            </a:extLst>
          </p:cNvPr>
          <p:cNvSpPr/>
          <p:nvPr/>
        </p:nvSpPr>
        <p:spPr>
          <a:xfrm>
            <a:off x="2310183" y="2591258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42" name="Rectangle 2641">
            <a:extLst>
              <a:ext uri="{FF2B5EF4-FFF2-40B4-BE49-F238E27FC236}">
                <a16:creationId xmlns:a16="http://schemas.microsoft.com/office/drawing/2014/main" id="{096B5929-A566-9FB1-1F3A-6C25D7E170C9}"/>
              </a:ext>
            </a:extLst>
          </p:cNvPr>
          <p:cNvSpPr/>
          <p:nvPr/>
        </p:nvSpPr>
        <p:spPr>
          <a:xfrm>
            <a:off x="2538930" y="2591258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43" name="Rectangle 2642">
            <a:extLst>
              <a:ext uri="{FF2B5EF4-FFF2-40B4-BE49-F238E27FC236}">
                <a16:creationId xmlns:a16="http://schemas.microsoft.com/office/drawing/2014/main" id="{B4EBF2E2-CAA6-EC83-AFCD-6E3950CB50E1}"/>
              </a:ext>
            </a:extLst>
          </p:cNvPr>
          <p:cNvSpPr/>
          <p:nvPr/>
        </p:nvSpPr>
        <p:spPr>
          <a:xfrm>
            <a:off x="1852689" y="2870483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44" name="Rectangle 2643">
            <a:extLst>
              <a:ext uri="{FF2B5EF4-FFF2-40B4-BE49-F238E27FC236}">
                <a16:creationId xmlns:a16="http://schemas.microsoft.com/office/drawing/2014/main" id="{CC10EC5F-0EDA-59B9-D2A7-42E5D494DCBE}"/>
              </a:ext>
            </a:extLst>
          </p:cNvPr>
          <p:cNvSpPr/>
          <p:nvPr/>
        </p:nvSpPr>
        <p:spPr>
          <a:xfrm>
            <a:off x="2081436" y="2870483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45" name="Rectangle 2644">
            <a:extLst>
              <a:ext uri="{FF2B5EF4-FFF2-40B4-BE49-F238E27FC236}">
                <a16:creationId xmlns:a16="http://schemas.microsoft.com/office/drawing/2014/main" id="{206AF572-20C3-F456-5402-457A5269689E}"/>
              </a:ext>
            </a:extLst>
          </p:cNvPr>
          <p:cNvSpPr/>
          <p:nvPr/>
        </p:nvSpPr>
        <p:spPr>
          <a:xfrm>
            <a:off x="2310183" y="2870483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46" name="Rectangle 2645">
            <a:extLst>
              <a:ext uri="{FF2B5EF4-FFF2-40B4-BE49-F238E27FC236}">
                <a16:creationId xmlns:a16="http://schemas.microsoft.com/office/drawing/2014/main" id="{CFFAABE9-7F7E-1E53-6380-4F153EBCD550}"/>
              </a:ext>
            </a:extLst>
          </p:cNvPr>
          <p:cNvSpPr/>
          <p:nvPr/>
        </p:nvSpPr>
        <p:spPr>
          <a:xfrm>
            <a:off x="2538930" y="2870483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47" name="Rectangle 2646">
            <a:extLst>
              <a:ext uri="{FF2B5EF4-FFF2-40B4-BE49-F238E27FC236}">
                <a16:creationId xmlns:a16="http://schemas.microsoft.com/office/drawing/2014/main" id="{473E8243-07C4-4F6F-BC4B-5D98E53C34E2}"/>
              </a:ext>
            </a:extLst>
          </p:cNvPr>
          <p:cNvSpPr/>
          <p:nvPr/>
        </p:nvSpPr>
        <p:spPr>
          <a:xfrm>
            <a:off x="5761629" y="2032806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48" name="Rectangle 2647">
            <a:extLst>
              <a:ext uri="{FF2B5EF4-FFF2-40B4-BE49-F238E27FC236}">
                <a16:creationId xmlns:a16="http://schemas.microsoft.com/office/drawing/2014/main" id="{1A80CBE6-17AE-8389-EC8E-B66CE28F10C1}"/>
              </a:ext>
            </a:extLst>
          </p:cNvPr>
          <p:cNvSpPr/>
          <p:nvPr/>
        </p:nvSpPr>
        <p:spPr>
          <a:xfrm>
            <a:off x="5990376" y="2032806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49" name="Rectangle 2648">
            <a:extLst>
              <a:ext uri="{FF2B5EF4-FFF2-40B4-BE49-F238E27FC236}">
                <a16:creationId xmlns:a16="http://schemas.microsoft.com/office/drawing/2014/main" id="{F2872967-34EE-3EB4-A99F-C9CD7A48CAE1}"/>
              </a:ext>
            </a:extLst>
          </p:cNvPr>
          <p:cNvSpPr/>
          <p:nvPr/>
        </p:nvSpPr>
        <p:spPr>
          <a:xfrm>
            <a:off x="6219123" y="2032806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50" name="Rectangle 2649">
            <a:extLst>
              <a:ext uri="{FF2B5EF4-FFF2-40B4-BE49-F238E27FC236}">
                <a16:creationId xmlns:a16="http://schemas.microsoft.com/office/drawing/2014/main" id="{686218E7-6CFC-F695-CC6E-FC04E1F783AE}"/>
              </a:ext>
            </a:extLst>
          </p:cNvPr>
          <p:cNvSpPr/>
          <p:nvPr/>
        </p:nvSpPr>
        <p:spPr>
          <a:xfrm>
            <a:off x="6447870" y="2032806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51" name="Rectangle 2650">
            <a:extLst>
              <a:ext uri="{FF2B5EF4-FFF2-40B4-BE49-F238E27FC236}">
                <a16:creationId xmlns:a16="http://schemas.microsoft.com/office/drawing/2014/main" id="{D272ECB7-B1F5-AC29-D5AB-252C960F4400}"/>
              </a:ext>
            </a:extLst>
          </p:cNvPr>
          <p:cNvSpPr/>
          <p:nvPr/>
        </p:nvSpPr>
        <p:spPr>
          <a:xfrm>
            <a:off x="5761629" y="2312032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52" name="Rectangle 2651">
            <a:extLst>
              <a:ext uri="{FF2B5EF4-FFF2-40B4-BE49-F238E27FC236}">
                <a16:creationId xmlns:a16="http://schemas.microsoft.com/office/drawing/2014/main" id="{B97848C1-13BF-213F-78F7-8DE788B06BEC}"/>
              </a:ext>
            </a:extLst>
          </p:cNvPr>
          <p:cNvSpPr/>
          <p:nvPr/>
        </p:nvSpPr>
        <p:spPr>
          <a:xfrm>
            <a:off x="5990376" y="2312032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53" name="Rectangle 2652">
            <a:extLst>
              <a:ext uri="{FF2B5EF4-FFF2-40B4-BE49-F238E27FC236}">
                <a16:creationId xmlns:a16="http://schemas.microsoft.com/office/drawing/2014/main" id="{85378311-348D-745D-EB7C-3B81E1ED0F86}"/>
              </a:ext>
            </a:extLst>
          </p:cNvPr>
          <p:cNvSpPr/>
          <p:nvPr/>
        </p:nvSpPr>
        <p:spPr>
          <a:xfrm>
            <a:off x="6219123" y="2312032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54" name="Rectangle 2653">
            <a:extLst>
              <a:ext uri="{FF2B5EF4-FFF2-40B4-BE49-F238E27FC236}">
                <a16:creationId xmlns:a16="http://schemas.microsoft.com/office/drawing/2014/main" id="{19571C6F-9EB7-2F2D-6D04-11ED10933F16}"/>
              </a:ext>
            </a:extLst>
          </p:cNvPr>
          <p:cNvSpPr/>
          <p:nvPr/>
        </p:nvSpPr>
        <p:spPr>
          <a:xfrm>
            <a:off x="6447870" y="2312032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55" name="Rectangle 2654">
            <a:extLst>
              <a:ext uri="{FF2B5EF4-FFF2-40B4-BE49-F238E27FC236}">
                <a16:creationId xmlns:a16="http://schemas.microsoft.com/office/drawing/2014/main" id="{6A4CF389-8C0E-DD35-53BE-02665C643204}"/>
              </a:ext>
            </a:extLst>
          </p:cNvPr>
          <p:cNvSpPr/>
          <p:nvPr/>
        </p:nvSpPr>
        <p:spPr>
          <a:xfrm>
            <a:off x="5761629" y="2591258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56" name="Rectangle 2655">
            <a:extLst>
              <a:ext uri="{FF2B5EF4-FFF2-40B4-BE49-F238E27FC236}">
                <a16:creationId xmlns:a16="http://schemas.microsoft.com/office/drawing/2014/main" id="{4C940080-A52F-D550-1AB3-65A9293EDAFA}"/>
              </a:ext>
            </a:extLst>
          </p:cNvPr>
          <p:cNvSpPr/>
          <p:nvPr/>
        </p:nvSpPr>
        <p:spPr>
          <a:xfrm>
            <a:off x="5990376" y="2591258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57" name="Rectangle 2656">
            <a:extLst>
              <a:ext uri="{FF2B5EF4-FFF2-40B4-BE49-F238E27FC236}">
                <a16:creationId xmlns:a16="http://schemas.microsoft.com/office/drawing/2014/main" id="{5B512BB3-5700-00CB-3AB5-60312B5858D0}"/>
              </a:ext>
            </a:extLst>
          </p:cNvPr>
          <p:cNvSpPr/>
          <p:nvPr/>
        </p:nvSpPr>
        <p:spPr>
          <a:xfrm>
            <a:off x="6219123" y="2591258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58" name="Rectangle 2657">
            <a:extLst>
              <a:ext uri="{FF2B5EF4-FFF2-40B4-BE49-F238E27FC236}">
                <a16:creationId xmlns:a16="http://schemas.microsoft.com/office/drawing/2014/main" id="{813ABF88-9B41-E3AA-E1AC-CBD3E507D44D}"/>
              </a:ext>
            </a:extLst>
          </p:cNvPr>
          <p:cNvSpPr/>
          <p:nvPr/>
        </p:nvSpPr>
        <p:spPr>
          <a:xfrm>
            <a:off x="6447870" y="2591258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59" name="Rectangle 2658">
            <a:extLst>
              <a:ext uri="{FF2B5EF4-FFF2-40B4-BE49-F238E27FC236}">
                <a16:creationId xmlns:a16="http://schemas.microsoft.com/office/drawing/2014/main" id="{B2CAB8E1-5B67-AF58-38CB-B31E4232F22A}"/>
              </a:ext>
            </a:extLst>
          </p:cNvPr>
          <p:cNvSpPr/>
          <p:nvPr/>
        </p:nvSpPr>
        <p:spPr>
          <a:xfrm>
            <a:off x="5761629" y="2870483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60" name="Rectangle 2659">
            <a:extLst>
              <a:ext uri="{FF2B5EF4-FFF2-40B4-BE49-F238E27FC236}">
                <a16:creationId xmlns:a16="http://schemas.microsoft.com/office/drawing/2014/main" id="{2471406F-70FD-E1C7-88C7-1DAE101214DC}"/>
              </a:ext>
            </a:extLst>
          </p:cNvPr>
          <p:cNvSpPr/>
          <p:nvPr/>
        </p:nvSpPr>
        <p:spPr>
          <a:xfrm>
            <a:off x="5990376" y="2870483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61" name="Rectangle 2660">
            <a:extLst>
              <a:ext uri="{FF2B5EF4-FFF2-40B4-BE49-F238E27FC236}">
                <a16:creationId xmlns:a16="http://schemas.microsoft.com/office/drawing/2014/main" id="{1304F259-4DB4-AC4D-C2CC-60DE0180CA4C}"/>
              </a:ext>
            </a:extLst>
          </p:cNvPr>
          <p:cNvSpPr/>
          <p:nvPr/>
        </p:nvSpPr>
        <p:spPr>
          <a:xfrm>
            <a:off x="6219123" y="2870483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62" name="Rectangle 2661">
            <a:extLst>
              <a:ext uri="{FF2B5EF4-FFF2-40B4-BE49-F238E27FC236}">
                <a16:creationId xmlns:a16="http://schemas.microsoft.com/office/drawing/2014/main" id="{8568B467-B44C-BB88-AC01-8368DAE1DB11}"/>
              </a:ext>
            </a:extLst>
          </p:cNvPr>
          <p:cNvSpPr/>
          <p:nvPr/>
        </p:nvSpPr>
        <p:spPr>
          <a:xfrm>
            <a:off x="6447870" y="2870483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63" name="Rectangle 2662">
            <a:extLst>
              <a:ext uri="{FF2B5EF4-FFF2-40B4-BE49-F238E27FC236}">
                <a16:creationId xmlns:a16="http://schemas.microsoft.com/office/drawing/2014/main" id="{5EC5A9FA-D794-545D-34D6-D07990919490}"/>
              </a:ext>
            </a:extLst>
          </p:cNvPr>
          <p:cNvSpPr/>
          <p:nvPr/>
        </p:nvSpPr>
        <p:spPr>
          <a:xfrm>
            <a:off x="9707983" y="2032806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64" name="Rectangle 2663">
            <a:extLst>
              <a:ext uri="{FF2B5EF4-FFF2-40B4-BE49-F238E27FC236}">
                <a16:creationId xmlns:a16="http://schemas.microsoft.com/office/drawing/2014/main" id="{35060290-3FD5-822B-E677-3AA7DFB78226}"/>
              </a:ext>
            </a:extLst>
          </p:cNvPr>
          <p:cNvSpPr/>
          <p:nvPr/>
        </p:nvSpPr>
        <p:spPr>
          <a:xfrm>
            <a:off x="9936730" y="2032806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65" name="Rectangle 2664">
            <a:extLst>
              <a:ext uri="{FF2B5EF4-FFF2-40B4-BE49-F238E27FC236}">
                <a16:creationId xmlns:a16="http://schemas.microsoft.com/office/drawing/2014/main" id="{181DA25E-E222-2568-7268-D23C4DB2AE7C}"/>
              </a:ext>
            </a:extLst>
          </p:cNvPr>
          <p:cNvSpPr/>
          <p:nvPr/>
        </p:nvSpPr>
        <p:spPr>
          <a:xfrm>
            <a:off x="10165477" y="2032806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66" name="Rectangle 2665">
            <a:extLst>
              <a:ext uri="{FF2B5EF4-FFF2-40B4-BE49-F238E27FC236}">
                <a16:creationId xmlns:a16="http://schemas.microsoft.com/office/drawing/2014/main" id="{39431F84-FC1B-09E9-15C9-0CE4D7C671A2}"/>
              </a:ext>
            </a:extLst>
          </p:cNvPr>
          <p:cNvSpPr/>
          <p:nvPr/>
        </p:nvSpPr>
        <p:spPr>
          <a:xfrm>
            <a:off x="10394224" y="2032806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67" name="Rectangle 2666">
            <a:extLst>
              <a:ext uri="{FF2B5EF4-FFF2-40B4-BE49-F238E27FC236}">
                <a16:creationId xmlns:a16="http://schemas.microsoft.com/office/drawing/2014/main" id="{884B17CF-95E9-7B3E-8A91-CDF44DA2D2C9}"/>
              </a:ext>
            </a:extLst>
          </p:cNvPr>
          <p:cNvSpPr/>
          <p:nvPr/>
        </p:nvSpPr>
        <p:spPr>
          <a:xfrm>
            <a:off x="9707983" y="2312032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68" name="Rectangle 2667">
            <a:extLst>
              <a:ext uri="{FF2B5EF4-FFF2-40B4-BE49-F238E27FC236}">
                <a16:creationId xmlns:a16="http://schemas.microsoft.com/office/drawing/2014/main" id="{3066CA53-86A7-0712-E1FA-9EB1A9F02C91}"/>
              </a:ext>
            </a:extLst>
          </p:cNvPr>
          <p:cNvSpPr/>
          <p:nvPr/>
        </p:nvSpPr>
        <p:spPr>
          <a:xfrm>
            <a:off x="9936730" y="2312032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69" name="Rectangle 2668">
            <a:extLst>
              <a:ext uri="{FF2B5EF4-FFF2-40B4-BE49-F238E27FC236}">
                <a16:creationId xmlns:a16="http://schemas.microsoft.com/office/drawing/2014/main" id="{CAA2B1C9-308B-6740-3FB6-1F2224304949}"/>
              </a:ext>
            </a:extLst>
          </p:cNvPr>
          <p:cNvSpPr/>
          <p:nvPr/>
        </p:nvSpPr>
        <p:spPr>
          <a:xfrm>
            <a:off x="10165477" y="2312032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70" name="Rectangle 2669">
            <a:extLst>
              <a:ext uri="{FF2B5EF4-FFF2-40B4-BE49-F238E27FC236}">
                <a16:creationId xmlns:a16="http://schemas.microsoft.com/office/drawing/2014/main" id="{92DF2D6C-4AA1-C356-0E76-575A4D8930AC}"/>
              </a:ext>
            </a:extLst>
          </p:cNvPr>
          <p:cNvSpPr/>
          <p:nvPr/>
        </p:nvSpPr>
        <p:spPr>
          <a:xfrm>
            <a:off x="10394224" y="2312032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71" name="Rectangle 2670">
            <a:extLst>
              <a:ext uri="{FF2B5EF4-FFF2-40B4-BE49-F238E27FC236}">
                <a16:creationId xmlns:a16="http://schemas.microsoft.com/office/drawing/2014/main" id="{F6658921-D946-76BF-961D-49633B134360}"/>
              </a:ext>
            </a:extLst>
          </p:cNvPr>
          <p:cNvSpPr/>
          <p:nvPr/>
        </p:nvSpPr>
        <p:spPr>
          <a:xfrm>
            <a:off x="9707983" y="2591258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73" name="Rectangle 2672">
            <a:extLst>
              <a:ext uri="{FF2B5EF4-FFF2-40B4-BE49-F238E27FC236}">
                <a16:creationId xmlns:a16="http://schemas.microsoft.com/office/drawing/2014/main" id="{D5A55854-598D-9353-D4BB-3D4AA82AB0EB}"/>
              </a:ext>
            </a:extLst>
          </p:cNvPr>
          <p:cNvSpPr/>
          <p:nvPr/>
        </p:nvSpPr>
        <p:spPr>
          <a:xfrm>
            <a:off x="9936730" y="2591258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83" name="Rectangle 2682">
            <a:extLst>
              <a:ext uri="{FF2B5EF4-FFF2-40B4-BE49-F238E27FC236}">
                <a16:creationId xmlns:a16="http://schemas.microsoft.com/office/drawing/2014/main" id="{DD20B3FF-AE7A-9CD5-56A9-88A74CC354B1}"/>
              </a:ext>
            </a:extLst>
          </p:cNvPr>
          <p:cNvSpPr/>
          <p:nvPr/>
        </p:nvSpPr>
        <p:spPr>
          <a:xfrm>
            <a:off x="10165477" y="2591258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86" name="Rectangle 2685">
            <a:extLst>
              <a:ext uri="{FF2B5EF4-FFF2-40B4-BE49-F238E27FC236}">
                <a16:creationId xmlns:a16="http://schemas.microsoft.com/office/drawing/2014/main" id="{987D1F2C-0553-3E9B-F22C-459A0945C8A5}"/>
              </a:ext>
            </a:extLst>
          </p:cNvPr>
          <p:cNvSpPr/>
          <p:nvPr/>
        </p:nvSpPr>
        <p:spPr>
          <a:xfrm>
            <a:off x="10394224" y="2591258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87" name="Rectangle 2686">
            <a:extLst>
              <a:ext uri="{FF2B5EF4-FFF2-40B4-BE49-F238E27FC236}">
                <a16:creationId xmlns:a16="http://schemas.microsoft.com/office/drawing/2014/main" id="{0D84B12C-4E59-606D-CEA0-F40D92F668B9}"/>
              </a:ext>
            </a:extLst>
          </p:cNvPr>
          <p:cNvSpPr/>
          <p:nvPr/>
        </p:nvSpPr>
        <p:spPr>
          <a:xfrm>
            <a:off x="9707983" y="2870483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88" name="Rectangle 2687">
            <a:extLst>
              <a:ext uri="{FF2B5EF4-FFF2-40B4-BE49-F238E27FC236}">
                <a16:creationId xmlns:a16="http://schemas.microsoft.com/office/drawing/2014/main" id="{DE8E53F9-3457-86FC-AE60-8D3A6E024A9A}"/>
              </a:ext>
            </a:extLst>
          </p:cNvPr>
          <p:cNvSpPr/>
          <p:nvPr/>
        </p:nvSpPr>
        <p:spPr>
          <a:xfrm>
            <a:off x="9936730" y="2870483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92" name="Rectangle 2691">
            <a:extLst>
              <a:ext uri="{FF2B5EF4-FFF2-40B4-BE49-F238E27FC236}">
                <a16:creationId xmlns:a16="http://schemas.microsoft.com/office/drawing/2014/main" id="{2ED578A3-482B-73AE-3AD2-DCE8CC299FE0}"/>
              </a:ext>
            </a:extLst>
          </p:cNvPr>
          <p:cNvSpPr/>
          <p:nvPr/>
        </p:nvSpPr>
        <p:spPr>
          <a:xfrm>
            <a:off x="10165477" y="2870483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95" name="Rectangle 2694">
            <a:extLst>
              <a:ext uri="{FF2B5EF4-FFF2-40B4-BE49-F238E27FC236}">
                <a16:creationId xmlns:a16="http://schemas.microsoft.com/office/drawing/2014/main" id="{DB74642C-C481-1174-FEC4-AEFC77A24998}"/>
              </a:ext>
            </a:extLst>
          </p:cNvPr>
          <p:cNvSpPr/>
          <p:nvPr/>
        </p:nvSpPr>
        <p:spPr>
          <a:xfrm>
            <a:off x="10394224" y="2870483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750" name="Group 2749">
            <a:extLst>
              <a:ext uri="{FF2B5EF4-FFF2-40B4-BE49-F238E27FC236}">
                <a16:creationId xmlns:a16="http://schemas.microsoft.com/office/drawing/2014/main" id="{89DFDC55-6A7C-E916-C5E5-D92E0C01A923}"/>
              </a:ext>
            </a:extLst>
          </p:cNvPr>
          <p:cNvGrpSpPr/>
          <p:nvPr/>
        </p:nvGrpSpPr>
        <p:grpSpPr>
          <a:xfrm>
            <a:off x="920130" y="1615101"/>
            <a:ext cx="877176" cy="223412"/>
            <a:chOff x="927748" y="3251798"/>
            <a:chExt cx="877176" cy="223412"/>
          </a:xfrm>
        </p:grpSpPr>
        <p:sp>
          <p:nvSpPr>
            <p:cNvPr id="2702" name="Rectangle 2701">
              <a:extLst>
                <a:ext uri="{FF2B5EF4-FFF2-40B4-BE49-F238E27FC236}">
                  <a16:creationId xmlns:a16="http://schemas.microsoft.com/office/drawing/2014/main" id="{A5DBC20F-1918-D799-AF61-7C6597E5B995}"/>
                </a:ext>
              </a:extLst>
            </p:cNvPr>
            <p:cNvSpPr/>
            <p:nvPr/>
          </p:nvSpPr>
          <p:spPr>
            <a:xfrm>
              <a:off x="927748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03" name="Rectangle 2702">
              <a:extLst>
                <a:ext uri="{FF2B5EF4-FFF2-40B4-BE49-F238E27FC236}">
                  <a16:creationId xmlns:a16="http://schemas.microsoft.com/office/drawing/2014/main" id="{FF4903F5-AE03-31AD-35A3-4E6ED6AE3352}"/>
                </a:ext>
              </a:extLst>
            </p:cNvPr>
            <p:cNvSpPr/>
            <p:nvPr/>
          </p:nvSpPr>
          <p:spPr>
            <a:xfrm>
              <a:off x="1156495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04" name="Rectangle 2703">
              <a:extLst>
                <a:ext uri="{FF2B5EF4-FFF2-40B4-BE49-F238E27FC236}">
                  <a16:creationId xmlns:a16="http://schemas.microsoft.com/office/drawing/2014/main" id="{9C4C8142-BC80-E4B7-8274-C34E334F5D5E}"/>
                </a:ext>
              </a:extLst>
            </p:cNvPr>
            <p:cNvSpPr/>
            <p:nvPr/>
          </p:nvSpPr>
          <p:spPr>
            <a:xfrm>
              <a:off x="1385242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05" name="Rectangle 2704">
              <a:extLst>
                <a:ext uri="{FF2B5EF4-FFF2-40B4-BE49-F238E27FC236}">
                  <a16:creationId xmlns:a16="http://schemas.microsoft.com/office/drawing/2014/main" id="{E8D5DD84-70E8-8477-5EFB-EDD903BA1895}"/>
                </a:ext>
              </a:extLst>
            </p:cNvPr>
            <p:cNvSpPr/>
            <p:nvPr/>
          </p:nvSpPr>
          <p:spPr>
            <a:xfrm>
              <a:off x="1613989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51" name="Group 2750">
            <a:extLst>
              <a:ext uri="{FF2B5EF4-FFF2-40B4-BE49-F238E27FC236}">
                <a16:creationId xmlns:a16="http://schemas.microsoft.com/office/drawing/2014/main" id="{D43B1F97-EC70-97F2-7104-FCD91592CE2F}"/>
              </a:ext>
            </a:extLst>
          </p:cNvPr>
          <p:cNvGrpSpPr/>
          <p:nvPr/>
        </p:nvGrpSpPr>
        <p:grpSpPr>
          <a:xfrm>
            <a:off x="1835118" y="1615101"/>
            <a:ext cx="877176" cy="223412"/>
            <a:chOff x="1842736" y="3251798"/>
            <a:chExt cx="877176" cy="223412"/>
          </a:xfrm>
        </p:grpSpPr>
        <p:sp>
          <p:nvSpPr>
            <p:cNvPr id="2706" name="Rectangle 2705">
              <a:extLst>
                <a:ext uri="{FF2B5EF4-FFF2-40B4-BE49-F238E27FC236}">
                  <a16:creationId xmlns:a16="http://schemas.microsoft.com/office/drawing/2014/main" id="{99FDDE88-CB23-B31F-3639-B70896E4B858}"/>
                </a:ext>
              </a:extLst>
            </p:cNvPr>
            <p:cNvSpPr/>
            <p:nvPr/>
          </p:nvSpPr>
          <p:spPr>
            <a:xfrm>
              <a:off x="1842736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07" name="Rectangle 2706">
              <a:extLst>
                <a:ext uri="{FF2B5EF4-FFF2-40B4-BE49-F238E27FC236}">
                  <a16:creationId xmlns:a16="http://schemas.microsoft.com/office/drawing/2014/main" id="{68443A96-9463-5910-7D69-74BB35290646}"/>
                </a:ext>
              </a:extLst>
            </p:cNvPr>
            <p:cNvSpPr/>
            <p:nvPr/>
          </p:nvSpPr>
          <p:spPr>
            <a:xfrm>
              <a:off x="2071483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08" name="Rectangle 2707">
              <a:extLst>
                <a:ext uri="{FF2B5EF4-FFF2-40B4-BE49-F238E27FC236}">
                  <a16:creationId xmlns:a16="http://schemas.microsoft.com/office/drawing/2014/main" id="{3F6FC52D-FA75-60E3-1328-44A3D93930EC}"/>
                </a:ext>
              </a:extLst>
            </p:cNvPr>
            <p:cNvSpPr/>
            <p:nvPr/>
          </p:nvSpPr>
          <p:spPr>
            <a:xfrm>
              <a:off x="2300230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09" name="Rectangle 2708">
              <a:extLst>
                <a:ext uri="{FF2B5EF4-FFF2-40B4-BE49-F238E27FC236}">
                  <a16:creationId xmlns:a16="http://schemas.microsoft.com/office/drawing/2014/main" id="{7AFF0C9B-FADA-E09D-D5D5-922850B40CE5}"/>
                </a:ext>
              </a:extLst>
            </p:cNvPr>
            <p:cNvSpPr/>
            <p:nvPr/>
          </p:nvSpPr>
          <p:spPr>
            <a:xfrm>
              <a:off x="2528977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52" name="Group 2751">
            <a:extLst>
              <a:ext uri="{FF2B5EF4-FFF2-40B4-BE49-F238E27FC236}">
                <a16:creationId xmlns:a16="http://schemas.microsoft.com/office/drawing/2014/main" id="{A1550ECE-8046-C9A0-C8D8-88F0D7BA768C}"/>
              </a:ext>
            </a:extLst>
          </p:cNvPr>
          <p:cNvGrpSpPr/>
          <p:nvPr/>
        </p:nvGrpSpPr>
        <p:grpSpPr>
          <a:xfrm>
            <a:off x="2750106" y="1615101"/>
            <a:ext cx="877176" cy="223412"/>
            <a:chOff x="2757724" y="3251798"/>
            <a:chExt cx="877176" cy="223412"/>
          </a:xfrm>
        </p:grpSpPr>
        <p:sp>
          <p:nvSpPr>
            <p:cNvPr id="2710" name="Rectangle 2709">
              <a:extLst>
                <a:ext uri="{FF2B5EF4-FFF2-40B4-BE49-F238E27FC236}">
                  <a16:creationId xmlns:a16="http://schemas.microsoft.com/office/drawing/2014/main" id="{0294C773-A84D-D463-04EB-E636B4F131A6}"/>
                </a:ext>
              </a:extLst>
            </p:cNvPr>
            <p:cNvSpPr/>
            <p:nvPr/>
          </p:nvSpPr>
          <p:spPr>
            <a:xfrm>
              <a:off x="2757724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11" name="Rectangle 2710">
              <a:extLst>
                <a:ext uri="{FF2B5EF4-FFF2-40B4-BE49-F238E27FC236}">
                  <a16:creationId xmlns:a16="http://schemas.microsoft.com/office/drawing/2014/main" id="{5F8C1CE7-3693-337F-EC06-14E8F4AAC804}"/>
                </a:ext>
              </a:extLst>
            </p:cNvPr>
            <p:cNvSpPr/>
            <p:nvPr/>
          </p:nvSpPr>
          <p:spPr>
            <a:xfrm>
              <a:off x="2986471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12" name="Rectangle 2711">
              <a:extLst>
                <a:ext uri="{FF2B5EF4-FFF2-40B4-BE49-F238E27FC236}">
                  <a16:creationId xmlns:a16="http://schemas.microsoft.com/office/drawing/2014/main" id="{F4564315-B09F-4454-9E44-EC42AB3236AB}"/>
                </a:ext>
              </a:extLst>
            </p:cNvPr>
            <p:cNvSpPr/>
            <p:nvPr/>
          </p:nvSpPr>
          <p:spPr>
            <a:xfrm>
              <a:off x="3215218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13" name="Rectangle 2712">
              <a:extLst>
                <a:ext uri="{FF2B5EF4-FFF2-40B4-BE49-F238E27FC236}">
                  <a16:creationId xmlns:a16="http://schemas.microsoft.com/office/drawing/2014/main" id="{FF5D0B33-964F-C65A-626D-E57D03664DD4}"/>
                </a:ext>
              </a:extLst>
            </p:cNvPr>
            <p:cNvSpPr/>
            <p:nvPr/>
          </p:nvSpPr>
          <p:spPr>
            <a:xfrm>
              <a:off x="3443965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53" name="Group 2752">
            <a:extLst>
              <a:ext uri="{FF2B5EF4-FFF2-40B4-BE49-F238E27FC236}">
                <a16:creationId xmlns:a16="http://schemas.microsoft.com/office/drawing/2014/main" id="{B097A35E-4148-DE72-5410-5E2C187251E5}"/>
              </a:ext>
            </a:extLst>
          </p:cNvPr>
          <p:cNvGrpSpPr/>
          <p:nvPr/>
        </p:nvGrpSpPr>
        <p:grpSpPr>
          <a:xfrm>
            <a:off x="3665094" y="1615101"/>
            <a:ext cx="877176" cy="223412"/>
            <a:chOff x="3672712" y="3251798"/>
            <a:chExt cx="877176" cy="223412"/>
          </a:xfrm>
        </p:grpSpPr>
        <p:sp>
          <p:nvSpPr>
            <p:cNvPr id="2714" name="Rectangle 2713">
              <a:extLst>
                <a:ext uri="{FF2B5EF4-FFF2-40B4-BE49-F238E27FC236}">
                  <a16:creationId xmlns:a16="http://schemas.microsoft.com/office/drawing/2014/main" id="{24D06BF5-6920-83DB-35B3-63A2E579BB67}"/>
                </a:ext>
              </a:extLst>
            </p:cNvPr>
            <p:cNvSpPr/>
            <p:nvPr/>
          </p:nvSpPr>
          <p:spPr>
            <a:xfrm>
              <a:off x="3672712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15" name="Rectangle 2714">
              <a:extLst>
                <a:ext uri="{FF2B5EF4-FFF2-40B4-BE49-F238E27FC236}">
                  <a16:creationId xmlns:a16="http://schemas.microsoft.com/office/drawing/2014/main" id="{091C419F-C7A9-2EC5-BE4E-9695E80334D9}"/>
                </a:ext>
              </a:extLst>
            </p:cNvPr>
            <p:cNvSpPr/>
            <p:nvPr/>
          </p:nvSpPr>
          <p:spPr>
            <a:xfrm>
              <a:off x="3901459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16" name="Rectangle 2715">
              <a:extLst>
                <a:ext uri="{FF2B5EF4-FFF2-40B4-BE49-F238E27FC236}">
                  <a16:creationId xmlns:a16="http://schemas.microsoft.com/office/drawing/2014/main" id="{23B29FAE-EBFD-6A84-EB4A-175F118C5621}"/>
                </a:ext>
              </a:extLst>
            </p:cNvPr>
            <p:cNvSpPr/>
            <p:nvPr/>
          </p:nvSpPr>
          <p:spPr>
            <a:xfrm>
              <a:off x="4130206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17" name="Rectangle 2716">
              <a:extLst>
                <a:ext uri="{FF2B5EF4-FFF2-40B4-BE49-F238E27FC236}">
                  <a16:creationId xmlns:a16="http://schemas.microsoft.com/office/drawing/2014/main" id="{1C034D19-2C10-22A7-C039-8A3F0CCF0611}"/>
                </a:ext>
              </a:extLst>
            </p:cNvPr>
            <p:cNvSpPr/>
            <p:nvPr/>
          </p:nvSpPr>
          <p:spPr>
            <a:xfrm>
              <a:off x="4358953" y="3251798"/>
              <a:ext cx="190935" cy="22341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54" name="Group 2753">
            <a:extLst>
              <a:ext uri="{FF2B5EF4-FFF2-40B4-BE49-F238E27FC236}">
                <a16:creationId xmlns:a16="http://schemas.microsoft.com/office/drawing/2014/main" id="{2FBE8440-A337-FAC7-B92D-B3334FE2AAC8}"/>
              </a:ext>
            </a:extLst>
          </p:cNvPr>
          <p:cNvGrpSpPr/>
          <p:nvPr/>
        </p:nvGrpSpPr>
        <p:grpSpPr>
          <a:xfrm>
            <a:off x="4580082" y="1615101"/>
            <a:ext cx="877176" cy="223412"/>
            <a:chOff x="4587700" y="3251798"/>
            <a:chExt cx="877176" cy="223412"/>
          </a:xfrm>
        </p:grpSpPr>
        <p:sp>
          <p:nvSpPr>
            <p:cNvPr id="2718" name="Rectangle 2717">
              <a:extLst>
                <a:ext uri="{FF2B5EF4-FFF2-40B4-BE49-F238E27FC236}">
                  <a16:creationId xmlns:a16="http://schemas.microsoft.com/office/drawing/2014/main" id="{64A8F277-65F6-D3D5-36F7-D264771B9FA9}"/>
                </a:ext>
              </a:extLst>
            </p:cNvPr>
            <p:cNvSpPr/>
            <p:nvPr/>
          </p:nvSpPr>
          <p:spPr>
            <a:xfrm>
              <a:off x="4587700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19" name="Rectangle 2718">
              <a:extLst>
                <a:ext uri="{FF2B5EF4-FFF2-40B4-BE49-F238E27FC236}">
                  <a16:creationId xmlns:a16="http://schemas.microsoft.com/office/drawing/2014/main" id="{48CE934B-A7D1-9AB5-CEAA-601B20AA69B5}"/>
                </a:ext>
              </a:extLst>
            </p:cNvPr>
            <p:cNvSpPr/>
            <p:nvPr/>
          </p:nvSpPr>
          <p:spPr>
            <a:xfrm>
              <a:off x="4816447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20" name="Rectangle 2719">
              <a:extLst>
                <a:ext uri="{FF2B5EF4-FFF2-40B4-BE49-F238E27FC236}">
                  <a16:creationId xmlns:a16="http://schemas.microsoft.com/office/drawing/2014/main" id="{40531E44-4ED3-2C17-F48E-26BF04740C14}"/>
                </a:ext>
              </a:extLst>
            </p:cNvPr>
            <p:cNvSpPr/>
            <p:nvPr/>
          </p:nvSpPr>
          <p:spPr>
            <a:xfrm>
              <a:off x="5045194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21" name="Rectangle 2720">
              <a:extLst>
                <a:ext uri="{FF2B5EF4-FFF2-40B4-BE49-F238E27FC236}">
                  <a16:creationId xmlns:a16="http://schemas.microsoft.com/office/drawing/2014/main" id="{CBF0412E-EF72-A5CD-809A-5918AF00B12D}"/>
                </a:ext>
              </a:extLst>
            </p:cNvPr>
            <p:cNvSpPr/>
            <p:nvPr/>
          </p:nvSpPr>
          <p:spPr>
            <a:xfrm>
              <a:off x="5273941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55" name="Group 2754">
            <a:extLst>
              <a:ext uri="{FF2B5EF4-FFF2-40B4-BE49-F238E27FC236}">
                <a16:creationId xmlns:a16="http://schemas.microsoft.com/office/drawing/2014/main" id="{2DC83E36-9221-C288-8A49-0456153664E1}"/>
              </a:ext>
            </a:extLst>
          </p:cNvPr>
          <p:cNvGrpSpPr/>
          <p:nvPr/>
        </p:nvGrpSpPr>
        <p:grpSpPr>
          <a:xfrm>
            <a:off x="5495070" y="1615101"/>
            <a:ext cx="877176" cy="223412"/>
            <a:chOff x="5502688" y="3251798"/>
            <a:chExt cx="877176" cy="223412"/>
          </a:xfrm>
        </p:grpSpPr>
        <p:sp>
          <p:nvSpPr>
            <p:cNvPr id="2722" name="Rectangle 2721">
              <a:extLst>
                <a:ext uri="{FF2B5EF4-FFF2-40B4-BE49-F238E27FC236}">
                  <a16:creationId xmlns:a16="http://schemas.microsoft.com/office/drawing/2014/main" id="{8451C59F-3FD5-B882-D5A8-44C859A015BF}"/>
                </a:ext>
              </a:extLst>
            </p:cNvPr>
            <p:cNvSpPr/>
            <p:nvPr/>
          </p:nvSpPr>
          <p:spPr>
            <a:xfrm>
              <a:off x="5502688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23" name="Rectangle 2722">
              <a:extLst>
                <a:ext uri="{FF2B5EF4-FFF2-40B4-BE49-F238E27FC236}">
                  <a16:creationId xmlns:a16="http://schemas.microsoft.com/office/drawing/2014/main" id="{E7AEDA3A-8D02-5FB0-6137-F896CEBD6C07}"/>
                </a:ext>
              </a:extLst>
            </p:cNvPr>
            <p:cNvSpPr/>
            <p:nvPr/>
          </p:nvSpPr>
          <p:spPr>
            <a:xfrm>
              <a:off x="5731435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24" name="Rectangle 2723">
              <a:extLst>
                <a:ext uri="{FF2B5EF4-FFF2-40B4-BE49-F238E27FC236}">
                  <a16:creationId xmlns:a16="http://schemas.microsoft.com/office/drawing/2014/main" id="{EA2EC75C-0637-6D21-CE9E-3E380EEE821B}"/>
                </a:ext>
              </a:extLst>
            </p:cNvPr>
            <p:cNvSpPr/>
            <p:nvPr/>
          </p:nvSpPr>
          <p:spPr>
            <a:xfrm>
              <a:off x="5960182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25" name="Rectangle 2724">
              <a:extLst>
                <a:ext uri="{FF2B5EF4-FFF2-40B4-BE49-F238E27FC236}">
                  <a16:creationId xmlns:a16="http://schemas.microsoft.com/office/drawing/2014/main" id="{B5A3303B-D51C-B0FD-9590-A766B5D2D227}"/>
                </a:ext>
              </a:extLst>
            </p:cNvPr>
            <p:cNvSpPr/>
            <p:nvPr/>
          </p:nvSpPr>
          <p:spPr>
            <a:xfrm>
              <a:off x="6188929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56" name="Group 2755">
            <a:extLst>
              <a:ext uri="{FF2B5EF4-FFF2-40B4-BE49-F238E27FC236}">
                <a16:creationId xmlns:a16="http://schemas.microsoft.com/office/drawing/2014/main" id="{2AD43A61-D23E-8A89-C58E-F77EB315A871}"/>
              </a:ext>
            </a:extLst>
          </p:cNvPr>
          <p:cNvGrpSpPr/>
          <p:nvPr/>
        </p:nvGrpSpPr>
        <p:grpSpPr>
          <a:xfrm>
            <a:off x="6410058" y="1615101"/>
            <a:ext cx="877176" cy="223412"/>
            <a:chOff x="6417676" y="3251798"/>
            <a:chExt cx="877176" cy="223412"/>
          </a:xfrm>
        </p:grpSpPr>
        <p:sp>
          <p:nvSpPr>
            <p:cNvPr id="2726" name="Rectangle 2725">
              <a:extLst>
                <a:ext uri="{FF2B5EF4-FFF2-40B4-BE49-F238E27FC236}">
                  <a16:creationId xmlns:a16="http://schemas.microsoft.com/office/drawing/2014/main" id="{BEA66F02-1EFC-08CF-BD2C-3EF5415836EE}"/>
                </a:ext>
              </a:extLst>
            </p:cNvPr>
            <p:cNvSpPr/>
            <p:nvPr/>
          </p:nvSpPr>
          <p:spPr>
            <a:xfrm>
              <a:off x="6417676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27" name="Rectangle 2726">
              <a:extLst>
                <a:ext uri="{FF2B5EF4-FFF2-40B4-BE49-F238E27FC236}">
                  <a16:creationId xmlns:a16="http://schemas.microsoft.com/office/drawing/2014/main" id="{E10D45D5-B00B-4679-9248-E85622338647}"/>
                </a:ext>
              </a:extLst>
            </p:cNvPr>
            <p:cNvSpPr/>
            <p:nvPr/>
          </p:nvSpPr>
          <p:spPr>
            <a:xfrm>
              <a:off x="6646423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28" name="Rectangle 2727">
              <a:extLst>
                <a:ext uri="{FF2B5EF4-FFF2-40B4-BE49-F238E27FC236}">
                  <a16:creationId xmlns:a16="http://schemas.microsoft.com/office/drawing/2014/main" id="{327FAEEB-04A9-D37E-AE4B-C631E8E5F589}"/>
                </a:ext>
              </a:extLst>
            </p:cNvPr>
            <p:cNvSpPr/>
            <p:nvPr/>
          </p:nvSpPr>
          <p:spPr>
            <a:xfrm>
              <a:off x="6875170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29" name="Rectangle 2728">
              <a:extLst>
                <a:ext uri="{FF2B5EF4-FFF2-40B4-BE49-F238E27FC236}">
                  <a16:creationId xmlns:a16="http://schemas.microsoft.com/office/drawing/2014/main" id="{F1F2E1B8-6D14-03C9-F531-9F9F2D3E2838}"/>
                </a:ext>
              </a:extLst>
            </p:cNvPr>
            <p:cNvSpPr/>
            <p:nvPr/>
          </p:nvSpPr>
          <p:spPr>
            <a:xfrm>
              <a:off x="7103917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58" name="Group 2757">
            <a:extLst>
              <a:ext uri="{FF2B5EF4-FFF2-40B4-BE49-F238E27FC236}">
                <a16:creationId xmlns:a16="http://schemas.microsoft.com/office/drawing/2014/main" id="{CF4CD696-B423-40C5-5157-4B0C8CD39502}"/>
              </a:ext>
            </a:extLst>
          </p:cNvPr>
          <p:cNvGrpSpPr/>
          <p:nvPr/>
        </p:nvGrpSpPr>
        <p:grpSpPr>
          <a:xfrm>
            <a:off x="7325046" y="1615101"/>
            <a:ext cx="877176" cy="223412"/>
            <a:chOff x="7332664" y="3251798"/>
            <a:chExt cx="877176" cy="223412"/>
          </a:xfrm>
        </p:grpSpPr>
        <p:sp>
          <p:nvSpPr>
            <p:cNvPr id="2730" name="Rectangle 2729">
              <a:extLst>
                <a:ext uri="{FF2B5EF4-FFF2-40B4-BE49-F238E27FC236}">
                  <a16:creationId xmlns:a16="http://schemas.microsoft.com/office/drawing/2014/main" id="{E99E899D-7F22-0C18-4AA7-5F8CB9DCBA64}"/>
                </a:ext>
              </a:extLst>
            </p:cNvPr>
            <p:cNvSpPr/>
            <p:nvPr/>
          </p:nvSpPr>
          <p:spPr>
            <a:xfrm>
              <a:off x="7332664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31" name="Rectangle 2730">
              <a:extLst>
                <a:ext uri="{FF2B5EF4-FFF2-40B4-BE49-F238E27FC236}">
                  <a16:creationId xmlns:a16="http://schemas.microsoft.com/office/drawing/2014/main" id="{D8FE4EE5-6A3A-FF03-CBC5-7707DC83790C}"/>
                </a:ext>
              </a:extLst>
            </p:cNvPr>
            <p:cNvSpPr/>
            <p:nvPr/>
          </p:nvSpPr>
          <p:spPr>
            <a:xfrm>
              <a:off x="7561411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32" name="Rectangle 2731">
              <a:extLst>
                <a:ext uri="{FF2B5EF4-FFF2-40B4-BE49-F238E27FC236}">
                  <a16:creationId xmlns:a16="http://schemas.microsoft.com/office/drawing/2014/main" id="{B44A5822-E91E-1B15-C0A5-E3449DA5B8E5}"/>
                </a:ext>
              </a:extLst>
            </p:cNvPr>
            <p:cNvSpPr/>
            <p:nvPr/>
          </p:nvSpPr>
          <p:spPr>
            <a:xfrm>
              <a:off x="7790158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33" name="Rectangle 2732">
              <a:extLst>
                <a:ext uri="{FF2B5EF4-FFF2-40B4-BE49-F238E27FC236}">
                  <a16:creationId xmlns:a16="http://schemas.microsoft.com/office/drawing/2014/main" id="{0AB87D84-B949-5C02-3EF2-032C1D40ABE1}"/>
                </a:ext>
              </a:extLst>
            </p:cNvPr>
            <p:cNvSpPr/>
            <p:nvPr/>
          </p:nvSpPr>
          <p:spPr>
            <a:xfrm>
              <a:off x="8018905" y="3251798"/>
              <a:ext cx="190935" cy="223412"/>
            </a:xfrm>
            <a:prstGeom prst="rect">
              <a:avLst/>
            </a:prstGeom>
            <a:solidFill>
              <a:srgbClr val="4EA72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59" name="Group 2758">
            <a:extLst>
              <a:ext uri="{FF2B5EF4-FFF2-40B4-BE49-F238E27FC236}">
                <a16:creationId xmlns:a16="http://schemas.microsoft.com/office/drawing/2014/main" id="{6EAFE139-8EE0-3A0E-E788-BA74BFA959CC}"/>
              </a:ext>
            </a:extLst>
          </p:cNvPr>
          <p:cNvGrpSpPr/>
          <p:nvPr/>
        </p:nvGrpSpPr>
        <p:grpSpPr>
          <a:xfrm>
            <a:off x="8240034" y="1615101"/>
            <a:ext cx="877176" cy="223412"/>
            <a:chOff x="8247652" y="3251798"/>
            <a:chExt cx="877176" cy="223412"/>
          </a:xfrm>
        </p:grpSpPr>
        <p:sp>
          <p:nvSpPr>
            <p:cNvPr id="2734" name="Rectangle 2733">
              <a:extLst>
                <a:ext uri="{FF2B5EF4-FFF2-40B4-BE49-F238E27FC236}">
                  <a16:creationId xmlns:a16="http://schemas.microsoft.com/office/drawing/2014/main" id="{F4F2CC4F-6F3E-AA8D-DC8D-E6BE72E6E7AC}"/>
                </a:ext>
              </a:extLst>
            </p:cNvPr>
            <p:cNvSpPr/>
            <p:nvPr/>
          </p:nvSpPr>
          <p:spPr>
            <a:xfrm>
              <a:off x="8247652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35" name="Rectangle 2734">
              <a:extLst>
                <a:ext uri="{FF2B5EF4-FFF2-40B4-BE49-F238E27FC236}">
                  <a16:creationId xmlns:a16="http://schemas.microsoft.com/office/drawing/2014/main" id="{54811C72-6AA1-DD3B-A722-2287BCE8EAEE}"/>
                </a:ext>
              </a:extLst>
            </p:cNvPr>
            <p:cNvSpPr/>
            <p:nvPr/>
          </p:nvSpPr>
          <p:spPr>
            <a:xfrm>
              <a:off x="8476399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36" name="Rectangle 2735">
              <a:extLst>
                <a:ext uri="{FF2B5EF4-FFF2-40B4-BE49-F238E27FC236}">
                  <a16:creationId xmlns:a16="http://schemas.microsoft.com/office/drawing/2014/main" id="{016B5EF7-F0D5-F9AA-87B7-4072ABD6D4AC}"/>
                </a:ext>
              </a:extLst>
            </p:cNvPr>
            <p:cNvSpPr/>
            <p:nvPr/>
          </p:nvSpPr>
          <p:spPr>
            <a:xfrm>
              <a:off x="8705146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37" name="Rectangle 2736">
              <a:extLst>
                <a:ext uri="{FF2B5EF4-FFF2-40B4-BE49-F238E27FC236}">
                  <a16:creationId xmlns:a16="http://schemas.microsoft.com/office/drawing/2014/main" id="{79B24BBF-52CF-00F5-5545-DA779512C57A}"/>
                </a:ext>
              </a:extLst>
            </p:cNvPr>
            <p:cNvSpPr/>
            <p:nvPr/>
          </p:nvSpPr>
          <p:spPr>
            <a:xfrm>
              <a:off x="8933893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60" name="Group 2759">
            <a:extLst>
              <a:ext uri="{FF2B5EF4-FFF2-40B4-BE49-F238E27FC236}">
                <a16:creationId xmlns:a16="http://schemas.microsoft.com/office/drawing/2014/main" id="{BBF3BA02-10C2-1F4C-CB92-E69D786C0B01}"/>
              </a:ext>
            </a:extLst>
          </p:cNvPr>
          <p:cNvGrpSpPr/>
          <p:nvPr/>
        </p:nvGrpSpPr>
        <p:grpSpPr>
          <a:xfrm>
            <a:off x="9155022" y="1615101"/>
            <a:ext cx="877176" cy="223412"/>
            <a:chOff x="9162640" y="3251798"/>
            <a:chExt cx="877176" cy="223412"/>
          </a:xfrm>
        </p:grpSpPr>
        <p:sp>
          <p:nvSpPr>
            <p:cNvPr id="2738" name="Rectangle 2737">
              <a:extLst>
                <a:ext uri="{FF2B5EF4-FFF2-40B4-BE49-F238E27FC236}">
                  <a16:creationId xmlns:a16="http://schemas.microsoft.com/office/drawing/2014/main" id="{B7BF1ED3-F533-F504-1A98-3BB4C5C3766C}"/>
                </a:ext>
              </a:extLst>
            </p:cNvPr>
            <p:cNvSpPr/>
            <p:nvPr/>
          </p:nvSpPr>
          <p:spPr>
            <a:xfrm>
              <a:off x="9162640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39" name="Rectangle 2738">
              <a:extLst>
                <a:ext uri="{FF2B5EF4-FFF2-40B4-BE49-F238E27FC236}">
                  <a16:creationId xmlns:a16="http://schemas.microsoft.com/office/drawing/2014/main" id="{F7CF4650-CE8F-98F4-9BCF-A88DD77107C7}"/>
                </a:ext>
              </a:extLst>
            </p:cNvPr>
            <p:cNvSpPr/>
            <p:nvPr/>
          </p:nvSpPr>
          <p:spPr>
            <a:xfrm>
              <a:off x="9391387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40" name="Rectangle 2739">
              <a:extLst>
                <a:ext uri="{FF2B5EF4-FFF2-40B4-BE49-F238E27FC236}">
                  <a16:creationId xmlns:a16="http://schemas.microsoft.com/office/drawing/2014/main" id="{23D0E71A-9A0C-6A63-054D-79086E4C8F2B}"/>
                </a:ext>
              </a:extLst>
            </p:cNvPr>
            <p:cNvSpPr/>
            <p:nvPr/>
          </p:nvSpPr>
          <p:spPr>
            <a:xfrm>
              <a:off x="9620134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41" name="Rectangle 2740">
              <a:extLst>
                <a:ext uri="{FF2B5EF4-FFF2-40B4-BE49-F238E27FC236}">
                  <a16:creationId xmlns:a16="http://schemas.microsoft.com/office/drawing/2014/main" id="{A16C1E42-1EB3-0923-26EF-D3838E3C94A9}"/>
                </a:ext>
              </a:extLst>
            </p:cNvPr>
            <p:cNvSpPr/>
            <p:nvPr/>
          </p:nvSpPr>
          <p:spPr>
            <a:xfrm>
              <a:off x="9848881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61" name="Group 2760">
            <a:extLst>
              <a:ext uri="{FF2B5EF4-FFF2-40B4-BE49-F238E27FC236}">
                <a16:creationId xmlns:a16="http://schemas.microsoft.com/office/drawing/2014/main" id="{2BCD2B11-EDF4-EB01-3496-6919B635B88D}"/>
              </a:ext>
            </a:extLst>
          </p:cNvPr>
          <p:cNvGrpSpPr/>
          <p:nvPr/>
        </p:nvGrpSpPr>
        <p:grpSpPr>
          <a:xfrm>
            <a:off x="10070010" y="1615101"/>
            <a:ext cx="877176" cy="223412"/>
            <a:chOff x="10077628" y="3251798"/>
            <a:chExt cx="877176" cy="223412"/>
          </a:xfrm>
        </p:grpSpPr>
        <p:sp>
          <p:nvSpPr>
            <p:cNvPr id="2742" name="Rectangle 2741">
              <a:extLst>
                <a:ext uri="{FF2B5EF4-FFF2-40B4-BE49-F238E27FC236}">
                  <a16:creationId xmlns:a16="http://schemas.microsoft.com/office/drawing/2014/main" id="{EE079F7D-D78A-9D67-91D7-8B23A369F1C7}"/>
                </a:ext>
              </a:extLst>
            </p:cNvPr>
            <p:cNvSpPr/>
            <p:nvPr/>
          </p:nvSpPr>
          <p:spPr>
            <a:xfrm>
              <a:off x="10077628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43" name="Rectangle 2742">
              <a:extLst>
                <a:ext uri="{FF2B5EF4-FFF2-40B4-BE49-F238E27FC236}">
                  <a16:creationId xmlns:a16="http://schemas.microsoft.com/office/drawing/2014/main" id="{C4A85175-1DA5-68F4-7A80-E68413084461}"/>
                </a:ext>
              </a:extLst>
            </p:cNvPr>
            <p:cNvSpPr/>
            <p:nvPr/>
          </p:nvSpPr>
          <p:spPr>
            <a:xfrm>
              <a:off x="10306375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44" name="Rectangle 2743">
              <a:extLst>
                <a:ext uri="{FF2B5EF4-FFF2-40B4-BE49-F238E27FC236}">
                  <a16:creationId xmlns:a16="http://schemas.microsoft.com/office/drawing/2014/main" id="{10E398E6-D0CA-8DC1-D750-06869F093A5C}"/>
                </a:ext>
              </a:extLst>
            </p:cNvPr>
            <p:cNvSpPr/>
            <p:nvPr/>
          </p:nvSpPr>
          <p:spPr>
            <a:xfrm>
              <a:off x="10535122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45" name="Rectangle 2744">
              <a:extLst>
                <a:ext uri="{FF2B5EF4-FFF2-40B4-BE49-F238E27FC236}">
                  <a16:creationId xmlns:a16="http://schemas.microsoft.com/office/drawing/2014/main" id="{557F45B9-D3F2-30F0-C71C-880EECB1E76D}"/>
                </a:ext>
              </a:extLst>
            </p:cNvPr>
            <p:cNvSpPr/>
            <p:nvPr/>
          </p:nvSpPr>
          <p:spPr>
            <a:xfrm>
              <a:off x="10763869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762" name="Group 2761">
            <a:extLst>
              <a:ext uri="{FF2B5EF4-FFF2-40B4-BE49-F238E27FC236}">
                <a16:creationId xmlns:a16="http://schemas.microsoft.com/office/drawing/2014/main" id="{FF7B6349-C46C-4146-D443-6221EDE0ACCF}"/>
              </a:ext>
            </a:extLst>
          </p:cNvPr>
          <p:cNvGrpSpPr/>
          <p:nvPr/>
        </p:nvGrpSpPr>
        <p:grpSpPr>
          <a:xfrm>
            <a:off x="10984998" y="1615101"/>
            <a:ext cx="877182" cy="223412"/>
            <a:chOff x="10992616" y="3251798"/>
            <a:chExt cx="877182" cy="223412"/>
          </a:xfrm>
        </p:grpSpPr>
        <p:sp>
          <p:nvSpPr>
            <p:cNvPr id="2746" name="Rectangle 2745">
              <a:extLst>
                <a:ext uri="{FF2B5EF4-FFF2-40B4-BE49-F238E27FC236}">
                  <a16:creationId xmlns:a16="http://schemas.microsoft.com/office/drawing/2014/main" id="{293F3DE3-0AE2-24E8-3789-6C49CB2F6D93}"/>
                </a:ext>
              </a:extLst>
            </p:cNvPr>
            <p:cNvSpPr/>
            <p:nvPr/>
          </p:nvSpPr>
          <p:spPr>
            <a:xfrm>
              <a:off x="10992616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47" name="Rectangle 2746">
              <a:extLst>
                <a:ext uri="{FF2B5EF4-FFF2-40B4-BE49-F238E27FC236}">
                  <a16:creationId xmlns:a16="http://schemas.microsoft.com/office/drawing/2014/main" id="{6C1E88F3-5C37-C3C6-A7A4-C6C12E9546A2}"/>
                </a:ext>
              </a:extLst>
            </p:cNvPr>
            <p:cNvSpPr/>
            <p:nvPr/>
          </p:nvSpPr>
          <p:spPr>
            <a:xfrm>
              <a:off x="11221363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48" name="Rectangle 2747">
              <a:extLst>
                <a:ext uri="{FF2B5EF4-FFF2-40B4-BE49-F238E27FC236}">
                  <a16:creationId xmlns:a16="http://schemas.microsoft.com/office/drawing/2014/main" id="{7D7EC9C2-CBC3-E2D3-A276-DF41EDCF1D30}"/>
                </a:ext>
              </a:extLst>
            </p:cNvPr>
            <p:cNvSpPr/>
            <p:nvPr/>
          </p:nvSpPr>
          <p:spPr>
            <a:xfrm>
              <a:off x="11450110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49" name="Rectangle 2748">
              <a:extLst>
                <a:ext uri="{FF2B5EF4-FFF2-40B4-BE49-F238E27FC236}">
                  <a16:creationId xmlns:a16="http://schemas.microsoft.com/office/drawing/2014/main" id="{FCCE989B-DD95-CFE6-1C31-27D1BA92A8FA}"/>
                </a:ext>
              </a:extLst>
            </p:cNvPr>
            <p:cNvSpPr/>
            <p:nvPr/>
          </p:nvSpPr>
          <p:spPr>
            <a:xfrm>
              <a:off x="11678863" y="3251798"/>
              <a:ext cx="190935" cy="223412"/>
            </a:xfrm>
            <a:prstGeom prst="rect">
              <a:avLst/>
            </a:prstGeom>
            <a:solidFill>
              <a:srgbClr val="215F9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12885FB-F36F-0904-7D51-CFAE6926F885}"/>
              </a:ext>
            </a:extLst>
          </p:cNvPr>
          <p:cNvSpPr/>
          <p:nvPr/>
        </p:nvSpPr>
        <p:spPr>
          <a:xfrm>
            <a:off x="8240034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375DE40-D183-63FA-12B9-86CF2A2E6761}"/>
              </a:ext>
            </a:extLst>
          </p:cNvPr>
          <p:cNvSpPr/>
          <p:nvPr/>
        </p:nvSpPr>
        <p:spPr>
          <a:xfrm>
            <a:off x="8468781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EFF39A1-F708-8016-6CF6-CB180A6C7049}"/>
              </a:ext>
            </a:extLst>
          </p:cNvPr>
          <p:cNvSpPr/>
          <p:nvPr/>
        </p:nvSpPr>
        <p:spPr>
          <a:xfrm>
            <a:off x="8697528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5C7E1D4-1510-9F96-B190-3B8D2ACB4560}"/>
              </a:ext>
            </a:extLst>
          </p:cNvPr>
          <p:cNvSpPr/>
          <p:nvPr/>
        </p:nvSpPr>
        <p:spPr>
          <a:xfrm>
            <a:off x="8926275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F7323ED-442A-1B4E-38AB-489D7F317FC5}"/>
              </a:ext>
            </a:extLst>
          </p:cNvPr>
          <p:cNvSpPr/>
          <p:nvPr/>
        </p:nvSpPr>
        <p:spPr>
          <a:xfrm>
            <a:off x="9155022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3A54D87-B688-A790-2F91-21A1E898443F}"/>
              </a:ext>
            </a:extLst>
          </p:cNvPr>
          <p:cNvSpPr/>
          <p:nvPr/>
        </p:nvSpPr>
        <p:spPr>
          <a:xfrm>
            <a:off x="9383769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BAF8812-88B6-1EF9-2B60-0378443FF052}"/>
              </a:ext>
            </a:extLst>
          </p:cNvPr>
          <p:cNvSpPr/>
          <p:nvPr/>
        </p:nvSpPr>
        <p:spPr>
          <a:xfrm>
            <a:off x="9612516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EC117FD-2EA9-B02C-DD84-A237A46AEF3C}"/>
              </a:ext>
            </a:extLst>
          </p:cNvPr>
          <p:cNvSpPr/>
          <p:nvPr/>
        </p:nvSpPr>
        <p:spPr>
          <a:xfrm>
            <a:off x="9841263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0D46CD5-B80B-4CC0-3E21-23DC6E6FE887}"/>
              </a:ext>
            </a:extLst>
          </p:cNvPr>
          <p:cNvSpPr/>
          <p:nvPr/>
        </p:nvSpPr>
        <p:spPr>
          <a:xfrm>
            <a:off x="10070010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BD2608D-3396-61D0-C4F0-3C6988195639}"/>
              </a:ext>
            </a:extLst>
          </p:cNvPr>
          <p:cNvSpPr/>
          <p:nvPr/>
        </p:nvSpPr>
        <p:spPr>
          <a:xfrm>
            <a:off x="10298757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F1E322F-E231-106D-8610-971D7EF98556}"/>
              </a:ext>
            </a:extLst>
          </p:cNvPr>
          <p:cNvSpPr/>
          <p:nvPr/>
        </p:nvSpPr>
        <p:spPr>
          <a:xfrm>
            <a:off x="10527504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6548B66-0163-C8D7-73EB-0C43B9AD9B62}"/>
              </a:ext>
            </a:extLst>
          </p:cNvPr>
          <p:cNvSpPr/>
          <p:nvPr/>
        </p:nvSpPr>
        <p:spPr>
          <a:xfrm>
            <a:off x="10756251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F95BA8F-E84F-97B9-FEE6-9993137D16E4}"/>
              </a:ext>
            </a:extLst>
          </p:cNvPr>
          <p:cNvSpPr/>
          <p:nvPr/>
        </p:nvSpPr>
        <p:spPr>
          <a:xfrm>
            <a:off x="10984998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57B00EC-DAA9-CCF0-B43D-7EB1904ABF17}"/>
              </a:ext>
            </a:extLst>
          </p:cNvPr>
          <p:cNvSpPr/>
          <p:nvPr/>
        </p:nvSpPr>
        <p:spPr>
          <a:xfrm>
            <a:off x="11213745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78F0DAF-182C-6A57-BA72-4B879F914D52}"/>
              </a:ext>
            </a:extLst>
          </p:cNvPr>
          <p:cNvSpPr/>
          <p:nvPr/>
        </p:nvSpPr>
        <p:spPr>
          <a:xfrm>
            <a:off x="11442492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E1F7B1A-51B1-DFB0-49F3-7591BCF68DEF}"/>
              </a:ext>
            </a:extLst>
          </p:cNvPr>
          <p:cNvSpPr/>
          <p:nvPr/>
        </p:nvSpPr>
        <p:spPr>
          <a:xfrm>
            <a:off x="11671245" y="1615194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6650D9-B075-4612-13FB-8649755CC15D}"/>
              </a:ext>
            </a:extLst>
          </p:cNvPr>
          <p:cNvSpPr/>
          <p:nvPr/>
        </p:nvSpPr>
        <p:spPr>
          <a:xfrm>
            <a:off x="920130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D4C99-DE83-1758-6C43-A5395596B497}"/>
              </a:ext>
            </a:extLst>
          </p:cNvPr>
          <p:cNvSpPr/>
          <p:nvPr/>
        </p:nvSpPr>
        <p:spPr>
          <a:xfrm>
            <a:off x="1148877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5A45D-1E48-853C-63D0-950A90FF3322}"/>
              </a:ext>
            </a:extLst>
          </p:cNvPr>
          <p:cNvSpPr/>
          <p:nvPr/>
        </p:nvSpPr>
        <p:spPr>
          <a:xfrm>
            <a:off x="1377624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828F9-372C-AA14-8632-202B804810FF}"/>
              </a:ext>
            </a:extLst>
          </p:cNvPr>
          <p:cNvSpPr/>
          <p:nvPr/>
        </p:nvSpPr>
        <p:spPr>
          <a:xfrm>
            <a:off x="1606371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37FA7A4-9313-09A1-1582-4E71358DA8A3}"/>
              </a:ext>
            </a:extLst>
          </p:cNvPr>
          <p:cNvSpPr/>
          <p:nvPr/>
        </p:nvSpPr>
        <p:spPr>
          <a:xfrm>
            <a:off x="1835118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026A9A-9C6A-1584-D519-E86BCB229365}"/>
              </a:ext>
            </a:extLst>
          </p:cNvPr>
          <p:cNvSpPr/>
          <p:nvPr/>
        </p:nvSpPr>
        <p:spPr>
          <a:xfrm>
            <a:off x="2063865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9C11D31-BE2D-000F-18BE-BA4E4C61286C}"/>
              </a:ext>
            </a:extLst>
          </p:cNvPr>
          <p:cNvSpPr/>
          <p:nvPr/>
        </p:nvSpPr>
        <p:spPr>
          <a:xfrm>
            <a:off x="2292612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533FE05-D9FA-1361-F144-19188459D54E}"/>
              </a:ext>
            </a:extLst>
          </p:cNvPr>
          <p:cNvSpPr/>
          <p:nvPr/>
        </p:nvSpPr>
        <p:spPr>
          <a:xfrm>
            <a:off x="2521359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263B8DF-6E2F-0EBF-378C-33FB2C5DCAF2}"/>
              </a:ext>
            </a:extLst>
          </p:cNvPr>
          <p:cNvSpPr/>
          <p:nvPr/>
        </p:nvSpPr>
        <p:spPr>
          <a:xfrm>
            <a:off x="2750106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B3D103B-67BD-65D7-6DDB-C40F0BBF0AC2}"/>
              </a:ext>
            </a:extLst>
          </p:cNvPr>
          <p:cNvSpPr/>
          <p:nvPr/>
        </p:nvSpPr>
        <p:spPr>
          <a:xfrm>
            <a:off x="2978853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0B6BD8B-6E0C-CCDF-C4B6-3B60A0A85776}"/>
              </a:ext>
            </a:extLst>
          </p:cNvPr>
          <p:cNvSpPr/>
          <p:nvPr/>
        </p:nvSpPr>
        <p:spPr>
          <a:xfrm>
            <a:off x="3207600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A666EA7-0203-13CD-9B41-37D64D6F57CF}"/>
              </a:ext>
            </a:extLst>
          </p:cNvPr>
          <p:cNvSpPr/>
          <p:nvPr/>
        </p:nvSpPr>
        <p:spPr>
          <a:xfrm>
            <a:off x="3436347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E1A44F3-7920-A287-65BE-58C999BF2E76}"/>
              </a:ext>
            </a:extLst>
          </p:cNvPr>
          <p:cNvSpPr/>
          <p:nvPr/>
        </p:nvSpPr>
        <p:spPr>
          <a:xfrm>
            <a:off x="3665094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D16F72F-EFB2-84FE-2785-00CEE3A412B5}"/>
              </a:ext>
            </a:extLst>
          </p:cNvPr>
          <p:cNvSpPr/>
          <p:nvPr/>
        </p:nvSpPr>
        <p:spPr>
          <a:xfrm>
            <a:off x="3893841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7381F17-7A66-18A2-9B61-2444053654A2}"/>
              </a:ext>
            </a:extLst>
          </p:cNvPr>
          <p:cNvSpPr/>
          <p:nvPr/>
        </p:nvSpPr>
        <p:spPr>
          <a:xfrm>
            <a:off x="4122588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D36D6F4-34AA-A154-782D-1ECC46778F29}"/>
              </a:ext>
            </a:extLst>
          </p:cNvPr>
          <p:cNvSpPr/>
          <p:nvPr/>
        </p:nvSpPr>
        <p:spPr>
          <a:xfrm>
            <a:off x="4351335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A963305-8469-F1D6-6B27-1766796484F2}"/>
              </a:ext>
            </a:extLst>
          </p:cNvPr>
          <p:cNvSpPr/>
          <p:nvPr/>
        </p:nvSpPr>
        <p:spPr>
          <a:xfrm>
            <a:off x="4580082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9228D6-C8DF-D14A-3F10-0C05DE04A1BF}"/>
              </a:ext>
            </a:extLst>
          </p:cNvPr>
          <p:cNvSpPr/>
          <p:nvPr/>
        </p:nvSpPr>
        <p:spPr>
          <a:xfrm>
            <a:off x="4808829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D1AF76F-0670-3ABE-8200-79FD17BB134F}"/>
              </a:ext>
            </a:extLst>
          </p:cNvPr>
          <p:cNvSpPr/>
          <p:nvPr/>
        </p:nvSpPr>
        <p:spPr>
          <a:xfrm>
            <a:off x="5037576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7251D57-1B8D-C502-7441-8B1C117D5E78}"/>
              </a:ext>
            </a:extLst>
          </p:cNvPr>
          <p:cNvSpPr/>
          <p:nvPr/>
        </p:nvSpPr>
        <p:spPr>
          <a:xfrm>
            <a:off x="5266323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049D86D-B4EC-3452-D775-C8176109769B}"/>
              </a:ext>
            </a:extLst>
          </p:cNvPr>
          <p:cNvSpPr/>
          <p:nvPr/>
        </p:nvSpPr>
        <p:spPr>
          <a:xfrm>
            <a:off x="5495070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186F4BC-50A1-F031-82C1-2C4A3A4765A0}"/>
              </a:ext>
            </a:extLst>
          </p:cNvPr>
          <p:cNvSpPr/>
          <p:nvPr/>
        </p:nvSpPr>
        <p:spPr>
          <a:xfrm>
            <a:off x="5723817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21E18D7-93EC-29F9-8C6A-E6A8F83617E7}"/>
              </a:ext>
            </a:extLst>
          </p:cNvPr>
          <p:cNvSpPr/>
          <p:nvPr/>
        </p:nvSpPr>
        <p:spPr>
          <a:xfrm>
            <a:off x="5952564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006F1EF-A340-1FE3-4D03-7A2A39624E51}"/>
              </a:ext>
            </a:extLst>
          </p:cNvPr>
          <p:cNvSpPr/>
          <p:nvPr/>
        </p:nvSpPr>
        <p:spPr>
          <a:xfrm>
            <a:off x="6181311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4CA0AD9-2348-08AF-FA0D-4DCB1CAEC589}"/>
              </a:ext>
            </a:extLst>
          </p:cNvPr>
          <p:cNvSpPr/>
          <p:nvPr/>
        </p:nvSpPr>
        <p:spPr>
          <a:xfrm>
            <a:off x="6410058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0B18831-FA48-78A1-0FCC-CC1D610B6B83}"/>
              </a:ext>
            </a:extLst>
          </p:cNvPr>
          <p:cNvSpPr/>
          <p:nvPr/>
        </p:nvSpPr>
        <p:spPr>
          <a:xfrm>
            <a:off x="6638805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02A8297-2F9F-1A15-8216-6E9FFADF3E5F}"/>
              </a:ext>
            </a:extLst>
          </p:cNvPr>
          <p:cNvSpPr/>
          <p:nvPr/>
        </p:nvSpPr>
        <p:spPr>
          <a:xfrm>
            <a:off x="6867552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3877B49-1B5F-FD6C-35CB-935F969A8586}"/>
              </a:ext>
            </a:extLst>
          </p:cNvPr>
          <p:cNvSpPr/>
          <p:nvPr/>
        </p:nvSpPr>
        <p:spPr>
          <a:xfrm>
            <a:off x="7096299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A4240F-A5D6-B7D8-9A76-5C3192FB862B}"/>
              </a:ext>
            </a:extLst>
          </p:cNvPr>
          <p:cNvSpPr/>
          <p:nvPr/>
        </p:nvSpPr>
        <p:spPr>
          <a:xfrm>
            <a:off x="7325046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E77162C-E48A-2BDE-80A0-4C3CDA50A337}"/>
              </a:ext>
            </a:extLst>
          </p:cNvPr>
          <p:cNvSpPr/>
          <p:nvPr/>
        </p:nvSpPr>
        <p:spPr>
          <a:xfrm>
            <a:off x="7553793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D66E0DF-7575-0433-4060-15891AC11ADE}"/>
              </a:ext>
            </a:extLst>
          </p:cNvPr>
          <p:cNvSpPr/>
          <p:nvPr/>
        </p:nvSpPr>
        <p:spPr>
          <a:xfrm>
            <a:off x="7782540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7B561D2-11DA-75CF-07F3-A737321F8B68}"/>
              </a:ext>
            </a:extLst>
          </p:cNvPr>
          <p:cNvSpPr/>
          <p:nvPr/>
        </p:nvSpPr>
        <p:spPr>
          <a:xfrm>
            <a:off x="8011287" y="1618046"/>
            <a:ext cx="190935" cy="223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40" name="TextBox 2839">
            <a:extLst>
              <a:ext uri="{FF2B5EF4-FFF2-40B4-BE49-F238E27FC236}">
                <a16:creationId xmlns:a16="http://schemas.microsoft.com/office/drawing/2014/main" id="{D9A80845-F36A-7F0C-1BB3-7C63D09FCB51}"/>
              </a:ext>
            </a:extLst>
          </p:cNvPr>
          <p:cNvSpPr txBox="1"/>
          <p:nvPr/>
        </p:nvSpPr>
        <p:spPr>
          <a:xfrm>
            <a:off x="1821288" y="1755284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841" name="TextBox 2840">
            <a:extLst>
              <a:ext uri="{FF2B5EF4-FFF2-40B4-BE49-F238E27FC236}">
                <a16:creationId xmlns:a16="http://schemas.microsoft.com/office/drawing/2014/main" id="{C43A1D93-0733-D5E0-E7F6-B2D8619B50E5}"/>
              </a:ext>
            </a:extLst>
          </p:cNvPr>
          <p:cNvSpPr txBox="1"/>
          <p:nvPr/>
        </p:nvSpPr>
        <p:spPr>
          <a:xfrm>
            <a:off x="2483548" y="1755284"/>
            <a:ext cx="27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842" name="TextBox 2841">
            <a:extLst>
              <a:ext uri="{FF2B5EF4-FFF2-40B4-BE49-F238E27FC236}">
                <a16:creationId xmlns:a16="http://schemas.microsoft.com/office/drawing/2014/main" id="{58806227-1C0F-CBE4-5DAE-3CCBE3AB83A7}"/>
              </a:ext>
            </a:extLst>
          </p:cNvPr>
          <p:cNvSpPr txBox="1"/>
          <p:nvPr/>
        </p:nvSpPr>
        <p:spPr>
          <a:xfrm>
            <a:off x="1568559" y="2814670"/>
            <a:ext cx="22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843" name="TextBox 2842">
            <a:extLst>
              <a:ext uri="{FF2B5EF4-FFF2-40B4-BE49-F238E27FC236}">
                <a16:creationId xmlns:a16="http://schemas.microsoft.com/office/drawing/2014/main" id="{3F6F3C14-66C8-897C-383D-4DD2981291A9}"/>
              </a:ext>
            </a:extLst>
          </p:cNvPr>
          <p:cNvSpPr txBox="1"/>
          <p:nvPr/>
        </p:nvSpPr>
        <p:spPr>
          <a:xfrm>
            <a:off x="1562955" y="1976348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844" name="TextBox 2843">
            <a:extLst>
              <a:ext uri="{FF2B5EF4-FFF2-40B4-BE49-F238E27FC236}">
                <a16:creationId xmlns:a16="http://schemas.microsoft.com/office/drawing/2014/main" id="{A15DDB0E-737B-CE03-0C6A-C27FEAF27870}"/>
              </a:ext>
            </a:extLst>
          </p:cNvPr>
          <p:cNvSpPr txBox="1"/>
          <p:nvPr/>
        </p:nvSpPr>
        <p:spPr>
          <a:xfrm rot="16200000">
            <a:off x="1496733" y="2402390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2845" name="TextBox 2844">
            <a:extLst>
              <a:ext uri="{FF2B5EF4-FFF2-40B4-BE49-F238E27FC236}">
                <a16:creationId xmlns:a16="http://schemas.microsoft.com/office/drawing/2014/main" id="{FA749552-9130-D0DC-BEEE-B2DAB9F13DC2}"/>
              </a:ext>
            </a:extLst>
          </p:cNvPr>
          <p:cNvSpPr txBox="1"/>
          <p:nvPr/>
        </p:nvSpPr>
        <p:spPr>
          <a:xfrm>
            <a:off x="2130279" y="1706415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2846" name="TextBox 2845">
            <a:extLst>
              <a:ext uri="{FF2B5EF4-FFF2-40B4-BE49-F238E27FC236}">
                <a16:creationId xmlns:a16="http://schemas.microsoft.com/office/drawing/2014/main" id="{EE9FB5D6-4BD3-EB1A-BB38-8999B3AA2B2B}"/>
              </a:ext>
            </a:extLst>
          </p:cNvPr>
          <p:cNvSpPr txBox="1"/>
          <p:nvPr/>
        </p:nvSpPr>
        <p:spPr>
          <a:xfrm>
            <a:off x="5729907" y="1755284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847" name="TextBox 2846">
            <a:extLst>
              <a:ext uri="{FF2B5EF4-FFF2-40B4-BE49-F238E27FC236}">
                <a16:creationId xmlns:a16="http://schemas.microsoft.com/office/drawing/2014/main" id="{9C018264-7DE5-68B6-D65A-BAE6FAD5BD66}"/>
              </a:ext>
            </a:extLst>
          </p:cNvPr>
          <p:cNvSpPr txBox="1"/>
          <p:nvPr/>
        </p:nvSpPr>
        <p:spPr>
          <a:xfrm>
            <a:off x="6392167" y="1755284"/>
            <a:ext cx="27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848" name="TextBox 2847">
            <a:extLst>
              <a:ext uri="{FF2B5EF4-FFF2-40B4-BE49-F238E27FC236}">
                <a16:creationId xmlns:a16="http://schemas.microsoft.com/office/drawing/2014/main" id="{47995A76-037A-91F3-CF2A-8012E63A1694}"/>
              </a:ext>
            </a:extLst>
          </p:cNvPr>
          <p:cNvSpPr txBox="1"/>
          <p:nvPr/>
        </p:nvSpPr>
        <p:spPr>
          <a:xfrm>
            <a:off x="5477178" y="2814670"/>
            <a:ext cx="22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849" name="TextBox 2848">
            <a:extLst>
              <a:ext uri="{FF2B5EF4-FFF2-40B4-BE49-F238E27FC236}">
                <a16:creationId xmlns:a16="http://schemas.microsoft.com/office/drawing/2014/main" id="{307FD902-3DC7-92F1-6A32-75139D9FA42B}"/>
              </a:ext>
            </a:extLst>
          </p:cNvPr>
          <p:cNvSpPr txBox="1"/>
          <p:nvPr/>
        </p:nvSpPr>
        <p:spPr>
          <a:xfrm>
            <a:off x="5471574" y="1976348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850" name="TextBox 2849">
            <a:extLst>
              <a:ext uri="{FF2B5EF4-FFF2-40B4-BE49-F238E27FC236}">
                <a16:creationId xmlns:a16="http://schemas.microsoft.com/office/drawing/2014/main" id="{9157D72B-27F8-A777-9522-60E1063BF503}"/>
              </a:ext>
            </a:extLst>
          </p:cNvPr>
          <p:cNvSpPr txBox="1"/>
          <p:nvPr/>
        </p:nvSpPr>
        <p:spPr>
          <a:xfrm rot="16200000">
            <a:off x="5405352" y="2402390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2851" name="TextBox 2850">
            <a:extLst>
              <a:ext uri="{FF2B5EF4-FFF2-40B4-BE49-F238E27FC236}">
                <a16:creationId xmlns:a16="http://schemas.microsoft.com/office/drawing/2014/main" id="{2F381ADC-F4F6-E1F6-BFFA-8B4AE61088F8}"/>
              </a:ext>
            </a:extLst>
          </p:cNvPr>
          <p:cNvSpPr txBox="1"/>
          <p:nvPr/>
        </p:nvSpPr>
        <p:spPr>
          <a:xfrm>
            <a:off x="6038898" y="1706415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2852" name="TextBox 2851">
            <a:extLst>
              <a:ext uri="{FF2B5EF4-FFF2-40B4-BE49-F238E27FC236}">
                <a16:creationId xmlns:a16="http://schemas.microsoft.com/office/drawing/2014/main" id="{6212C84F-FED2-D722-0808-46C3B0F59D02}"/>
              </a:ext>
            </a:extLst>
          </p:cNvPr>
          <p:cNvSpPr txBox="1"/>
          <p:nvPr/>
        </p:nvSpPr>
        <p:spPr>
          <a:xfrm>
            <a:off x="9678693" y="1755284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853" name="TextBox 2852">
            <a:extLst>
              <a:ext uri="{FF2B5EF4-FFF2-40B4-BE49-F238E27FC236}">
                <a16:creationId xmlns:a16="http://schemas.microsoft.com/office/drawing/2014/main" id="{890EFFBF-7FB2-DFC4-08B0-377461AF67B9}"/>
              </a:ext>
            </a:extLst>
          </p:cNvPr>
          <p:cNvSpPr txBox="1"/>
          <p:nvPr/>
        </p:nvSpPr>
        <p:spPr>
          <a:xfrm>
            <a:off x="10340953" y="1755284"/>
            <a:ext cx="27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854" name="TextBox 2853">
            <a:extLst>
              <a:ext uri="{FF2B5EF4-FFF2-40B4-BE49-F238E27FC236}">
                <a16:creationId xmlns:a16="http://schemas.microsoft.com/office/drawing/2014/main" id="{EFEC9AF8-D49A-B856-1863-3ADC8DE7E7A6}"/>
              </a:ext>
            </a:extLst>
          </p:cNvPr>
          <p:cNvSpPr txBox="1"/>
          <p:nvPr/>
        </p:nvSpPr>
        <p:spPr>
          <a:xfrm>
            <a:off x="9425964" y="2814670"/>
            <a:ext cx="22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855" name="TextBox 2854">
            <a:extLst>
              <a:ext uri="{FF2B5EF4-FFF2-40B4-BE49-F238E27FC236}">
                <a16:creationId xmlns:a16="http://schemas.microsoft.com/office/drawing/2014/main" id="{3A294CAC-715A-37DF-32A2-064B0F92521F}"/>
              </a:ext>
            </a:extLst>
          </p:cNvPr>
          <p:cNvSpPr txBox="1"/>
          <p:nvPr/>
        </p:nvSpPr>
        <p:spPr>
          <a:xfrm>
            <a:off x="9420360" y="1976348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856" name="TextBox 2855">
            <a:extLst>
              <a:ext uri="{FF2B5EF4-FFF2-40B4-BE49-F238E27FC236}">
                <a16:creationId xmlns:a16="http://schemas.microsoft.com/office/drawing/2014/main" id="{B3F57D10-9B89-517C-BE44-881280CC18B9}"/>
              </a:ext>
            </a:extLst>
          </p:cNvPr>
          <p:cNvSpPr txBox="1"/>
          <p:nvPr/>
        </p:nvSpPr>
        <p:spPr>
          <a:xfrm rot="16200000">
            <a:off x="9354138" y="2402390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2857" name="TextBox 2856">
            <a:extLst>
              <a:ext uri="{FF2B5EF4-FFF2-40B4-BE49-F238E27FC236}">
                <a16:creationId xmlns:a16="http://schemas.microsoft.com/office/drawing/2014/main" id="{1419E658-74CF-7A1D-8A95-919586D898FB}"/>
              </a:ext>
            </a:extLst>
          </p:cNvPr>
          <p:cNvSpPr txBox="1"/>
          <p:nvPr/>
        </p:nvSpPr>
        <p:spPr>
          <a:xfrm>
            <a:off x="9987684" y="1706415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052D2F29-5BE9-B799-709F-796F0ACC5BA7}"/>
              </a:ext>
            </a:extLst>
          </p:cNvPr>
          <p:cNvSpPr txBox="1"/>
          <p:nvPr/>
        </p:nvSpPr>
        <p:spPr>
          <a:xfrm>
            <a:off x="0" y="45463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9112"/>
              </a:lnSpc>
            </a:pPr>
            <a:r>
              <a:rPr lang="en-US" sz="4400" b="1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Visualized DCT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9E8B4-CDEE-EA75-E056-996F59AAC576}"/>
              </a:ext>
            </a:extLst>
          </p:cNvPr>
          <p:cNvSpPr txBox="1"/>
          <p:nvPr/>
        </p:nvSpPr>
        <p:spPr>
          <a:xfrm>
            <a:off x="4788098" y="966911"/>
            <a:ext cx="2536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DCT Coefficients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02A27-B8B1-AB11-BF1D-C1505BB648E3}"/>
              </a:ext>
            </a:extLst>
          </p:cNvPr>
          <p:cNvSpPr txBox="1"/>
          <p:nvPr/>
        </p:nvSpPr>
        <p:spPr>
          <a:xfrm rot="16200000">
            <a:off x="-998279" y="2381555"/>
            <a:ext cx="2536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270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400"/>
                                        <p:tgtEl>
                                          <p:spTgt spid="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3815 -2.59259E-6 C 0.05521 -2.59259E-6 0.07656 0.01621 0.07656 0.03056 L 0.07656 0.06135 " pathEditMode="relative" rAng="0" ptsTypes="AAAA">
                                      <p:cBhvr>
                                        <p:cTn id="203" dur="2000" fill="hold"/>
                                        <p:tgtEl>
                                          <p:spTgt spid="2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3056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0156 0.10209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2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5093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3672 -2.59259E-6 C -0.05326 -2.59259E-6 -0.07344 0.03912 -0.07344 0.07084 L -0.07344 0.1419 " pathEditMode="relative" rAng="0" ptsTypes="AAAA">
                                      <p:cBhvr>
                                        <p:cTn id="207" dur="2000" fill="hold"/>
                                        <p:tgtEl>
                                          <p:spTgt spid="2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7083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07435 -2.59259E-6 C -0.10768 -2.59259E-6 -0.14857 0.0507 -0.14857 0.09213 L -0.14857 0.18426 " pathEditMode="relative" rAng="0" ptsTypes="AAAA">
                                      <p:cBhvr>
                                        <p:cTn id="209" dur="2000" fill="hold"/>
                                        <p:tgtEl>
                                          <p:spTgt spid="2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9213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04831 -2.59259E-6 C 0.06992 -2.59259E-6 0.09687 0.01667 0.09687 0.03056 L 0.09687 0.06111 " pathEditMode="relative" rAng="0" ptsTypes="AAAA">
                                      <p:cBhvr>
                                        <p:cTn id="211" dur="2000" fill="hold"/>
                                        <p:tgtEl>
                                          <p:spTgt spid="2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3056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022 0.10185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2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5093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02682 -2.59259E-6 C -0.03867 -2.59259E-6 -0.05326 0.03889 -0.05326 0.07084 L -0.05326 0.1426 " pathEditMode="relative" rAng="0" ptsTypes="AAAA">
                                      <p:cBhvr>
                                        <p:cTn id="215" dur="2000" fill="hold"/>
                                        <p:tgtEl>
                                          <p:spTgt spid="2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7130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06406 -2.59259E-6 C -0.09297 -2.59259E-6 -0.12813 0.05047 -0.12813 0.0919 L -0.12813 0.18426 " pathEditMode="relative" rAng="0" ptsTypes="AAAA">
                                      <p:cBhvr>
                                        <p:cTn id="217" dur="2000" fill="hold"/>
                                        <p:tgtEl>
                                          <p:spTgt spid="2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9213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05989 -2.59259E-6 C 0.08672 -2.59259E-6 0.11979 0.01667 0.11979 0.03056 L 0.11979 0.06135 " pathEditMode="relative" rAng="0" ptsTypes="AAAA">
                                      <p:cBhvr>
                                        <p:cTn id="219" dur="2000" fill="hold"/>
                                        <p:tgtEl>
                                          <p:spTgt spid="2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30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02226 -2.59259E-6 C 0.03216 -2.59259E-6 0.04453 0.02824 0.04453 0.05139 L 0.04453 0.10301 " pathEditMode="relative" rAng="0" ptsTypes="AAAA">
                                      <p:cBhvr>
                                        <p:cTn id="221" dur="2000" fill="hold"/>
                                        <p:tgtEl>
                                          <p:spTgt spid="2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139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03047 0.1426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2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7130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05287 -2.59259E-6 C -0.07656 -2.59259E-6 -0.10547 0.0507 -0.10547 0.09213 L -0.10547 0.18449 " pathEditMode="relative" rAng="0" ptsTypes="AAAA">
                                      <p:cBhvr>
                                        <p:cTn id="225" dur="2000" fill="hold"/>
                                        <p:tgtEl>
                                          <p:spTgt spid="2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3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8" grpId="0"/>
      <p:bldP spid="191" grpId="0" animBg="1"/>
      <p:bldP spid="2631" grpId="0" animBg="1"/>
      <p:bldP spid="2632" grpId="0" animBg="1"/>
      <p:bldP spid="2633" grpId="0" animBg="1"/>
      <p:bldP spid="2634" grpId="0" animBg="1"/>
      <p:bldP spid="2635" grpId="0" animBg="1"/>
      <p:bldP spid="2636" grpId="0" animBg="1"/>
      <p:bldP spid="2637" grpId="0" animBg="1"/>
      <p:bldP spid="2638" grpId="0" animBg="1"/>
      <p:bldP spid="2639" grpId="0" animBg="1"/>
      <p:bldP spid="2640" grpId="0" animBg="1"/>
      <p:bldP spid="2641" grpId="0" animBg="1"/>
      <p:bldP spid="2642" grpId="0" animBg="1"/>
      <p:bldP spid="2643" grpId="0" animBg="1"/>
      <p:bldP spid="2644" grpId="0" animBg="1"/>
      <p:bldP spid="2645" grpId="0" animBg="1"/>
      <p:bldP spid="2646" grpId="0" animBg="1"/>
      <p:bldP spid="2647" grpId="0" animBg="1"/>
      <p:bldP spid="2648" grpId="0" animBg="1"/>
      <p:bldP spid="2649" grpId="0" animBg="1"/>
      <p:bldP spid="2650" grpId="0" animBg="1"/>
      <p:bldP spid="2651" grpId="0" animBg="1"/>
      <p:bldP spid="2652" grpId="0" animBg="1"/>
      <p:bldP spid="2653" grpId="0" animBg="1"/>
      <p:bldP spid="2654" grpId="0" animBg="1"/>
      <p:bldP spid="2655" grpId="0" animBg="1"/>
      <p:bldP spid="2656" grpId="0" animBg="1"/>
      <p:bldP spid="2657" grpId="0" animBg="1"/>
      <p:bldP spid="2658" grpId="0" animBg="1"/>
      <p:bldP spid="2659" grpId="0" animBg="1"/>
      <p:bldP spid="2660" grpId="0" animBg="1"/>
      <p:bldP spid="2661" grpId="0" animBg="1"/>
      <p:bldP spid="2662" grpId="0" animBg="1"/>
      <p:bldP spid="2663" grpId="0" animBg="1"/>
      <p:bldP spid="2664" grpId="0" animBg="1"/>
      <p:bldP spid="2665" grpId="0" animBg="1"/>
      <p:bldP spid="2666" grpId="0" animBg="1"/>
      <p:bldP spid="2667" grpId="0" animBg="1"/>
      <p:bldP spid="2668" grpId="0" animBg="1"/>
      <p:bldP spid="2669" grpId="0" animBg="1"/>
      <p:bldP spid="2670" grpId="0" animBg="1"/>
      <p:bldP spid="2671" grpId="0" animBg="1"/>
      <p:bldP spid="2673" grpId="0" animBg="1"/>
      <p:bldP spid="2683" grpId="0" animBg="1"/>
      <p:bldP spid="2686" grpId="0" animBg="1"/>
      <p:bldP spid="2687" grpId="0" animBg="1"/>
      <p:bldP spid="2688" grpId="0" animBg="1"/>
      <p:bldP spid="2692" grpId="0" animBg="1"/>
      <p:bldP spid="2695" grpId="0" animBg="1"/>
      <p:bldP spid="4" grpId="0" animBg="1"/>
      <p:bldP spid="5" grpId="0" animBg="1"/>
      <p:bldP spid="6" grpId="0" animBg="1"/>
      <p:bldP spid="7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2840" grpId="0"/>
      <p:bldP spid="2841" grpId="0"/>
      <p:bldP spid="2842" grpId="0"/>
      <p:bldP spid="2843" grpId="0"/>
      <p:bldP spid="2844" grpId="0"/>
      <p:bldP spid="2845" grpId="0"/>
      <p:bldP spid="2846" grpId="0"/>
      <p:bldP spid="2847" grpId="0"/>
      <p:bldP spid="2848" grpId="0"/>
      <p:bldP spid="2849" grpId="0"/>
      <p:bldP spid="2850" grpId="0"/>
      <p:bldP spid="2851" grpId="0"/>
      <p:bldP spid="2852" grpId="0"/>
      <p:bldP spid="2853" grpId="0"/>
      <p:bldP spid="2854" grpId="0"/>
      <p:bldP spid="2855" grpId="0"/>
      <p:bldP spid="2856" grpId="0"/>
      <p:bldP spid="285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937C3-C986-C8C7-C24A-391416BD5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 299">
            <a:extLst>
              <a:ext uri="{FF2B5EF4-FFF2-40B4-BE49-F238E27FC236}">
                <a16:creationId xmlns:a16="http://schemas.microsoft.com/office/drawing/2014/main" id="{6EC648A8-593F-0899-DF36-1876203CE48C}"/>
              </a:ext>
            </a:extLst>
          </p:cNvPr>
          <p:cNvSpPr/>
          <p:nvPr/>
        </p:nvSpPr>
        <p:spPr>
          <a:xfrm>
            <a:off x="4798204" y="1663379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5378310F-1BC8-57B6-5124-A7F8EEE9B61B}"/>
              </a:ext>
            </a:extLst>
          </p:cNvPr>
          <p:cNvSpPr/>
          <p:nvPr/>
        </p:nvSpPr>
        <p:spPr>
          <a:xfrm>
            <a:off x="5026951" y="1663379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156EE36D-67F0-EDB7-157B-200E1ECC0AEC}"/>
              </a:ext>
            </a:extLst>
          </p:cNvPr>
          <p:cNvSpPr/>
          <p:nvPr/>
        </p:nvSpPr>
        <p:spPr>
          <a:xfrm>
            <a:off x="5255698" y="1663379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167B9101-E5FF-851F-B41D-338A1ED42346}"/>
              </a:ext>
            </a:extLst>
          </p:cNvPr>
          <p:cNvSpPr/>
          <p:nvPr/>
        </p:nvSpPr>
        <p:spPr>
          <a:xfrm>
            <a:off x="5707054" y="1663379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5F4B166F-07B3-65A3-0264-E539080C2ACB}"/>
              </a:ext>
            </a:extLst>
          </p:cNvPr>
          <p:cNvSpPr/>
          <p:nvPr/>
        </p:nvSpPr>
        <p:spPr>
          <a:xfrm>
            <a:off x="4798204" y="1942605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6341A70C-AFBA-2387-BEF1-CC84F6D3E6D6}"/>
              </a:ext>
            </a:extLst>
          </p:cNvPr>
          <p:cNvSpPr/>
          <p:nvPr/>
        </p:nvSpPr>
        <p:spPr>
          <a:xfrm>
            <a:off x="5026951" y="1942605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4BE4D59F-9CE7-F453-A1FB-9CD825EDD095}"/>
              </a:ext>
            </a:extLst>
          </p:cNvPr>
          <p:cNvSpPr/>
          <p:nvPr/>
        </p:nvSpPr>
        <p:spPr>
          <a:xfrm>
            <a:off x="5255698" y="1942605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C596811E-5826-A2B2-0834-5FB55E0621F3}"/>
              </a:ext>
            </a:extLst>
          </p:cNvPr>
          <p:cNvSpPr/>
          <p:nvPr/>
        </p:nvSpPr>
        <p:spPr>
          <a:xfrm>
            <a:off x="5707054" y="1942605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82642D8A-D955-7B5F-54F5-C553E451E5CF}"/>
              </a:ext>
            </a:extLst>
          </p:cNvPr>
          <p:cNvSpPr/>
          <p:nvPr/>
        </p:nvSpPr>
        <p:spPr>
          <a:xfrm>
            <a:off x="4798204" y="2221831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8CA8EDBA-F7E0-1611-1BF1-F83CAF74AEEC}"/>
              </a:ext>
            </a:extLst>
          </p:cNvPr>
          <p:cNvSpPr/>
          <p:nvPr/>
        </p:nvSpPr>
        <p:spPr>
          <a:xfrm>
            <a:off x="5026951" y="2221831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543A0C5B-8A38-BF55-5FD2-670CBD7527B8}"/>
              </a:ext>
            </a:extLst>
          </p:cNvPr>
          <p:cNvSpPr/>
          <p:nvPr/>
        </p:nvSpPr>
        <p:spPr>
          <a:xfrm>
            <a:off x="5255698" y="2221831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C258669D-BD44-168E-A4DD-546797FCBEF0}"/>
              </a:ext>
            </a:extLst>
          </p:cNvPr>
          <p:cNvSpPr/>
          <p:nvPr/>
        </p:nvSpPr>
        <p:spPr>
          <a:xfrm>
            <a:off x="5707054" y="2221831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8060F5B-9033-F8D6-6A1D-D616A39427D7}"/>
              </a:ext>
            </a:extLst>
          </p:cNvPr>
          <p:cNvSpPr/>
          <p:nvPr/>
        </p:nvSpPr>
        <p:spPr>
          <a:xfrm>
            <a:off x="4798204" y="2689364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A4749035-AC4B-3D5F-6F6A-42551366B32A}"/>
              </a:ext>
            </a:extLst>
          </p:cNvPr>
          <p:cNvSpPr/>
          <p:nvPr/>
        </p:nvSpPr>
        <p:spPr>
          <a:xfrm>
            <a:off x="5026951" y="2689364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FAC8BBBB-9D54-02F0-9694-86D7F2B277CF}"/>
              </a:ext>
            </a:extLst>
          </p:cNvPr>
          <p:cNvSpPr/>
          <p:nvPr/>
        </p:nvSpPr>
        <p:spPr>
          <a:xfrm>
            <a:off x="5255698" y="2689364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F90CDE6F-14DD-91B0-6A15-8CDB2973A5B2}"/>
              </a:ext>
            </a:extLst>
          </p:cNvPr>
          <p:cNvSpPr/>
          <p:nvPr/>
        </p:nvSpPr>
        <p:spPr>
          <a:xfrm>
            <a:off x="5707054" y="2689364"/>
            <a:ext cx="190935" cy="223412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1FCC6F51-41BE-4CD3-6723-048E80DA4422}"/>
              </a:ext>
            </a:extLst>
          </p:cNvPr>
          <p:cNvSpPr txBox="1"/>
          <p:nvPr/>
        </p:nvSpPr>
        <p:spPr>
          <a:xfrm>
            <a:off x="4773886" y="1348022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97EB1617-4DB5-6D1A-595D-08BCB0156480}"/>
              </a:ext>
            </a:extLst>
          </p:cNvPr>
          <p:cNvSpPr txBox="1"/>
          <p:nvPr/>
        </p:nvSpPr>
        <p:spPr>
          <a:xfrm>
            <a:off x="4504834" y="1621196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887AAF22-C12E-88EC-B720-963915A4D49F}"/>
              </a:ext>
            </a:extLst>
          </p:cNvPr>
          <p:cNvSpPr txBox="1"/>
          <p:nvPr/>
        </p:nvSpPr>
        <p:spPr>
          <a:xfrm>
            <a:off x="4406865" y="2647181"/>
            <a:ext cx="39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32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1BE96AE1-7DDF-B185-C9B1-9B2A31FD9AAA}"/>
              </a:ext>
            </a:extLst>
          </p:cNvPr>
          <p:cNvSpPr txBox="1"/>
          <p:nvPr/>
        </p:nvSpPr>
        <p:spPr>
          <a:xfrm rot="16200000">
            <a:off x="4691672" y="243333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F3437DFE-84A0-09D4-85B6-3DE56A168927}"/>
              </a:ext>
            </a:extLst>
          </p:cNvPr>
          <p:cNvSpPr txBox="1"/>
          <p:nvPr/>
        </p:nvSpPr>
        <p:spPr>
          <a:xfrm rot="16200000">
            <a:off x="4920571" y="243333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4334B8D3-B179-57A3-2572-42DB2EE1C5A7}"/>
              </a:ext>
            </a:extLst>
          </p:cNvPr>
          <p:cNvSpPr txBox="1"/>
          <p:nvPr/>
        </p:nvSpPr>
        <p:spPr>
          <a:xfrm rot="16200000">
            <a:off x="5163526" y="243333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B24F9519-EDFD-6B26-CD85-E53FD84B9575}"/>
              </a:ext>
            </a:extLst>
          </p:cNvPr>
          <p:cNvSpPr txBox="1"/>
          <p:nvPr/>
        </p:nvSpPr>
        <p:spPr>
          <a:xfrm rot="13500000">
            <a:off x="5402160" y="244807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D77C4FF6-12B4-54C9-2079-497EA2B7CE40}"/>
              </a:ext>
            </a:extLst>
          </p:cNvPr>
          <p:cNvSpPr txBox="1"/>
          <p:nvPr/>
        </p:nvSpPr>
        <p:spPr>
          <a:xfrm rot="16200000">
            <a:off x="5600675" y="243333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44837887-9AB9-6422-DC88-D2216788FB0D}"/>
              </a:ext>
            </a:extLst>
          </p:cNvPr>
          <p:cNvSpPr txBox="1"/>
          <p:nvPr/>
        </p:nvSpPr>
        <p:spPr>
          <a:xfrm>
            <a:off x="5429319" y="2597518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CE087801-57B7-5870-16E6-F8C433CBC5BB}"/>
              </a:ext>
            </a:extLst>
          </p:cNvPr>
          <p:cNvSpPr txBox="1"/>
          <p:nvPr/>
        </p:nvSpPr>
        <p:spPr>
          <a:xfrm>
            <a:off x="5429319" y="2123559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9E3BC424-82B7-A4C4-9FB3-974BE7F495CE}"/>
              </a:ext>
            </a:extLst>
          </p:cNvPr>
          <p:cNvSpPr txBox="1"/>
          <p:nvPr/>
        </p:nvSpPr>
        <p:spPr>
          <a:xfrm>
            <a:off x="5429319" y="1849996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7ACA4C56-8396-3E45-AF58-D036BB01048A}"/>
              </a:ext>
            </a:extLst>
          </p:cNvPr>
          <p:cNvSpPr txBox="1"/>
          <p:nvPr/>
        </p:nvSpPr>
        <p:spPr>
          <a:xfrm>
            <a:off x="5429319" y="1568585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E566DD78-5037-4F5C-3875-11A0250F1A7E}"/>
              </a:ext>
            </a:extLst>
          </p:cNvPr>
          <p:cNvSpPr txBox="1"/>
          <p:nvPr/>
        </p:nvSpPr>
        <p:spPr>
          <a:xfrm>
            <a:off x="5605657" y="1354969"/>
            <a:ext cx="39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32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2B8325E1-2230-E667-2C94-0B32D5D267AA}"/>
              </a:ext>
            </a:extLst>
          </p:cNvPr>
          <p:cNvSpPr/>
          <p:nvPr/>
        </p:nvSpPr>
        <p:spPr>
          <a:xfrm>
            <a:off x="8975473" y="1663379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82CE8560-E902-106F-4001-443616BFF1C6}"/>
              </a:ext>
            </a:extLst>
          </p:cNvPr>
          <p:cNvSpPr/>
          <p:nvPr/>
        </p:nvSpPr>
        <p:spPr>
          <a:xfrm>
            <a:off x="9204220" y="1663379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A0EE9DE3-20FC-9493-7602-9DF0228F58C7}"/>
              </a:ext>
            </a:extLst>
          </p:cNvPr>
          <p:cNvSpPr/>
          <p:nvPr/>
        </p:nvSpPr>
        <p:spPr>
          <a:xfrm>
            <a:off x="9655576" y="1663379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A1621AE3-AFC3-5A88-81FD-CB440A0AA7ED}"/>
              </a:ext>
            </a:extLst>
          </p:cNvPr>
          <p:cNvSpPr/>
          <p:nvPr/>
        </p:nvSpPr>
        <p:spPr>
          <a:xfrm>
            <a:off x="8746726" y="1942605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28111AFC-20DD-2439-D02A-739874CA3926}"/>
              </a:ext>
            </a:extLst>
          </p:cNvPr>
          <p:cNvSpPr/>
          <p:nvPr/>
        </p:nvSpPr>
        <p:spPr>
          <a:xfrm>
            <a:off x="8975473" y="1942605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CC56CF2A-FE52-5F67-9CA5-E35F31B96CD4}"/>
              </a:ext>
            </a:extLst>
          </p:cNvPr>
          <p:cNvSpPr/>
          <p:nvPr/>
        </p:nvSpPr>
        <p:spPr>
          <a:xfrm>
            <a:off x="9204220" y="1942605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F7BD23EE-9281-78FC-57A8-D2BC1E081851}"/>
              </a:ext>
            </a:extLst>
          </p:cNvPr>
          <p:cNvSpPr/>
          <p:nvPr/>
        </p:nvSpPr>
        <p:spPr>
          <a:xfrm>
            <a:off x="9655576" y="1942605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C7DDE8DD-366F-3B39-98D0-BB003B7A59BA}"/>
              </a:ext>
            </a:extLst>
          </p:cNvPr>
          <p:cNvSpPr/>
          <p:nvPr/>
        </p:nvSpPr>
        <p:spPr>
          <a:xfrm>
            <a:off x="8746726" y="2221831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1051BC74-6490-9E0E-1985-804B16105612}"/>
              </a:ext>
            </a:extLst>
          </p:cNvPr>
          <p:cNvSpPr/>
          <p:nvPr/>
        </p:nvSpPr>
        <p:spPr>
          <a:xfrm>
            <a:off x="8975473" y="2221831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E8B3C00A-76DB-0AEC-8B61-101BA1B7CCB5}"/>
              </a:ext>
            </a:extLst>
          </p:cNvPr>
          <p:cNvSpPr/>
          <p:nvPr/>
        </p:nvSpPr>
        <p:spPr>
          <a:xfrm>
            <a:off x="9204220" y="2221831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984A4785-9BE1-D25E-9D47-A86F4CF6F224}"/>
              </a:ext>
            </a:extLst>
          </p:cNvPr>
          <p:cNvSpPr/>
          <p:nvPr/>
        </p:nvSpPr>
        <p:spPr>
          <a:xfrm>
            <a:off x="9655576" y="2221831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581AB0B3-0AD2-932A-3D45-B14BB4551391}"/>
              </a:ext>
            </a:extLst>
          </p:cNvPr>
          <p:cNvSpPr/>
          <p:nvPr/>
        </p:nvSpPr>
        <p:spPr>
          <a:xfrm>
            <a:off x="8746726" y="2689364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FF943D44-DA35-BEA9-AC29-CBEC17F2AEF5}"/>
              </a:ext>
            </a:extLst>
          </p:cNvPr>
          <p:cNvSpPr/>
          <p:nvPr/>
        </p:nvSpPr>
        <p:spPr>
          <a:xfrm>
            <a:off x="8975473" y="2689364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69A48A55-E976-DE86-7AB9-36E559A0C982}"/>
              </a:ext>
            </a:extLst>
          </p:cNvPr>
          <p:cNvSpPr/>
          <p:nvPr/>
        </p:nvSpPr>
        <p:spPr>
          <a:xfrm>
            <a:off x="9204220" y="2689364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4C80927F-AA00-59AD-4482-F7AB58FC1C58}"/>
              </a:ext>
            </a:extLst>
          </p:cNvPr>
          <p:cNvSpPr/>
          <p:nvPr/>
        </p:nvSpPr>
        <p:spPr>
          <a:xfrm>
            <a:off x="9655576" y="2689364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3BF0E894-4B2D-A6C3-64CD-8755B0581496}"/>
              </a:ext>
            </a:extLst>
          </p:cNvPr>
          <p:cNvSpPr txBox="1"/>
          <p:nvPr/>
        </p:nvSpPr>
        <p:spPr>
          <a:xfrm>
            <a:off x="8722408" y="1348022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E817DF89-918B-E03D-4AD9-818016E7C040}"/>
              </a:ext>
            </a:extLst>
          </p:cNvPr>
          <p:cNvSpPr txBox="1"/>
          <p:nvPr/>
        </p:nvSpPr>
        <p:spPr>
          <a:xfrm>
            <a:off x="8453356" y="1621196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61F49A28-26D2-2FA7-A8A2-6B56F0884581}"/>
              </a:ext>
            </a:extLst>
          </p:cNvPr>
          <p:cNvSpPr txBox="1"/>
          <p:nvPr/>
        </p:nvSpPr>
        <p:spPr>
          <a:xfrm>
            <a:off x="8355387" y="2647181"/>
            <a:ext cx="39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32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1737823C-DE76-90D9-E1A9-258D12BF7CC4}"/>
              </a:ext>
            </a:extLst>
          </p:cNvPr>
          <p:cNvSpPr txBox="1"/>
          <p:nvPr/>
        </p:nvSpPr>
        <p:spPr>
          <a:xfrm rot="16200000">
            <a:off x="8640194" y="243333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AC0E678C-0750-0737-92DC-34423CD9CE98}"/>
              </a:ext>
            </a:extLst>
          </p:cNvPr>
          <p:cNvSpPr txBox="1"/>
          <p:nvPr/>
        </p:nvSpPr>
        <p:spPr>
          <a:xfrm rot="16200000">
            <a:off x="8869093" y="243333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E1E0BAB4-1FD6-8AFD-EC45-89CF015A282F}"/>
              </a:ext>
            </a:extLst>
          </p:cNvPr>
          <p:cNvSpPr txBox="1"/>
          <p:nvPr/>
        </p:nvSpPr>
        <p:spPr>
          <a:xfrm rot="16200000">
            <a:off x="9112048" y="243333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1CAA7662-D3CD-513A-5042-A85962519EB9}"/>
              </a:ext>
            </a:extLst>
          </p:cNvPr>
          <p:cNvSpPr txBox="1"/>
          <p:nvPr/>
        </p:nvSpPr>
        <p:spPr>
          <a:xfrm rot="13500000">
            <a:off x="9350682" y="244807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29EA97EB-276F-80E6-2B30-9FE9EF8B622E}"/>
              </a:ext>
            </a:extLst>
          </p:cNvPr>
          <p:cNvSpPr txBox="1"/>
          <p:nvPr/>
        </p:nvSpPr>
        <p:spPr>
          <a:xfrm rot="16200000">
            <a:off x="9549197" y="243333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A2133A4E-8B8C-D331-46C4-BB64A264F429}"/>
              </a:ext>
            </a:extLst>
          </p:cNvPr>
          <p:cNvSpPr txBox="1"/>
          <p:nvPr/>
        </p:nvSpPr>
        <p:spPr>
          <a:xfrm>
            <a:off x="9377841" y="2597518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81CDDB30-0B32-75B1-834E-76169628D429}"/>
              </a:ext>
            </a:extLst>
          </p:cNvPr>
          <p:cNvSpPr txBox="1"/>
          <p:nvPr/>
        </p:nvSpPr>
        <p:spPr>
          <a:xfrm>
            <a:off x="9377841" y="2123559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A554C870-1B61-9710-F760-ABCF4D7CC68D}"/>
              </a:ext>
            </a:extLst>
          </p:cNvPr>
          <p:cNvSpPr txBox="1"/>
          <p:nvPr/>
        </p:nvSpPr>
        <p:spPr>
          <a:xfrm>
            <a:off x="9377841" y="1849996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EAC0406E-FE03-244A-AACC-7B1B20F5D413}"/>
              </a:ext>
            </a:extLst>
          </p:cNvPr>
          <p:cNvSpPr txBox="1"/>
          <p:nvPr/>
        </p:nvSpPr>
        <p:spPr>
          <a:xfrm>
            <a:off x="9377841" y="1568585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73BA15D0-0EA7-3F82-700D-9EF221793366}"/>
              </a:ext>
            </a:extLst>
          </p:cNvPr>
          <p:cNvSpPr txBox="1"/>
          <p:nvPr/>
        </p:nvSpPr>
        <p:spPr>
          <a:xfrm>
            <a:off x="9554179" y="1354969"/>
            <a:ext cx="39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32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FB132AEE-A2FD-7785-FFF4-824B0F8793FB}"/>
              </a:ext>
            </a:extLst>
          </p:cNvPr>
          <p:cNvSpPr/>
          <p:nvPr/>
        </p:nvSpPr>
        <p:spPr>
          <a:xfrm>
            <a:off x="8746726" y="1663379"/>
            <a:ext cx="190935" cy="223412"/>
          </a:xfrm>
          <a:prstGeom prst="rect">
            <a:avLst/>
          </a:prstGeom>
          <a:solidFill>
            <a:srgbClr val="215F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99CDA18F-E50B-C2F2-E63E-A622852F3535}"/>
              </a:ext>
            </a:extLst>
          </p:cNvPr>
          <p:cNvSpPr/>
          <p:nvPr/>
        </p:nvSpPr>
        <p:spPr>
          <a:xfrm>
            <a:off x="1176000" y="1663379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E97A027A-43B9-C121-CE1A-CE2F008D4BED}"/>
              </a:ext>
            </a:extLst>
          </p:cNvPr>
          <p:cNvSpPr/>
          <p:nvPr/>
        </p:nvSpPr>
        <p:spPr>
          <a:xfrm>
            <a:off x="1404747" y="1663379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4790F74D-B940-8EFF-C1A0-89EB81794C14}"/>
              </a:ext>
            </a:extLst>
          </p:cNvPr>
          <p:cNvSpPr/>
          <p:nvPr/>
        </p:nvSpPr>
        <p:spPr>
          <a:xfrm>
            <a:off x="1633494" y="1663379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E436BCB8-E2DF-9CE3-D232-5373FBE0A516}"/>
              </a:ext>
            </a:extLst>
          </p:cNvPr>
          <p:cNvSpPr/>
          <p:nvPr/>
        </p:nvSpPr>
        <p:spPr>
          <a:xfrm>
            <a:off x="2084850" y="1663379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223BF7E9-C6F3-446C-00D9-369AE8E07505}"/>
              </a:ext>
            </a:extLst>
          </p:cNvPr>
          <p:cNvSpPr/>
          <p:nvPr/>
        </p:nvSpPr>
        <p:spPr>
          <a:xfrm>
            <a:off x="1176000" y="1942605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B63DF481-8ABB-50AB-FC1D-AD95C64D5E5C}"/>
              </a:ext>
            </a:extLst>
          </p:cNvPr>
          <p:cNvSpPr/>
          <p:nvPr/>
        </p:nvSpPr>
        <p:spPr>
          <a:xfrm>
            <a:off x="1404747" y="1942605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EA24765C-F051-1872-C19B-B81D32C3C618}"/>
              </a:ext>
            </a:extLst>
          </p:cNvPr>
          <p:cNvSpPr/>
          <p:nvPr/>
        </p:nvSpPr>
        <p:spPr>
          <a:xfrm>
            <a:off x="1633494" y="1942605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A7DF60CB-877A-D67F-E08F-6B97F7B5E566}"/>
              </a:ext>
            </a:extLst>
          </p:cNvPr>
          <p:cNvSpPr/>
          <p:nvPr/>
        </p:nvSpPr>
        <p:spPr>
          <a:xfrm>
            <a:off x="2084850" y="1942605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4B57E5CB-49D9-D31E-A64E-E5687652DE11}"/>
              </a:ext>
            </a:extLst>
          </p:cNvPr>
          <p:cNvSpPr/>
          <p:nvPr/>
        </p:nvSpPr>
        <p:spPr>
          <a:xfrm>
            <a:off x="1176000" y="2221831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89650D01-0742-45AB-6070-BA16B120796F}"/>
              </a:ext>
            </a:extLst>
          </p:cNvPr>
          <p:cNvSpPr/>
          <p:nvPr/>
        </p:nvSpPr>
        <p:spPr>
          <a:xfrm>
            <a:off x="1404747" y="2221831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2F0D05EC-898D-9EA8-5013-A40A10786C6E}"/>
              </a:ext>
            </a:extLst>
          </p:cNvPr>
          <p:cNvSpPr/>
          <p:nvPr/>
        </p:nvSpPr>
        <p:spPr>
          <a:xfrm>
            <a:off x="1633494" y="2221831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B8E97F64-1155-F661-A515-23919EEB1026}"/>
              </a:ext>
            </a:extLst>
          </p:cNvPr>
          <p:cNvSpPr/>
          <p:nvPr/>
        </p:nvSpPr>
        <p:spPr>
          <a:xfrm>
            <a:off x="2084850" y="2221831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47B6AD4A-3C9C-EEB1-3489-2DF567C041C4}"/>
              </a:ext>
            </a:extLst>
          </p:cNvPr>
          <p:cNvSpPr/>
          <p:nvPr/>
        </p:nvSpPr>
        <p:spPr>
          <a:xfrm>
            <a:off x="1176000" y="2689364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F9601F5D-F3E6-3582-A736-37A58467A459}"/>
              </a:ext>
            </a:extLst>
          </p:cNvPr>
          <p:cNvSpPr/>
          <p:nvPr/>
        </p:nvSpPr>
        <p:spPr>
          <a:xfrm>
            <a:off x="1404747" y="2689364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F27C05E6-4203-354E-0151-62DB92F51F70}"/>
              </a:ext>
            </a:extLst>
          </p:cNvPr>
          <p:cNvSpPr/>
          <p:nvPr/>
        </p:nvSpPr>
        <p:spPr>
          <a:xfrm>
            <a:off x="1633494" y="2689364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7068268B-B848-65CE-E45A-6497414B1569}"/>
              </a:ext>
            </a:extLst>
          </p:cNvPr>
          <p:cNvSpPr/>
          <p:nvPr/>
        </p:nvSpPr>
        <p:spPr>
          <a:xfrm>
            <a:off x="2084850" y="2689364"/>
            <a:ext cx="190935" cy="2234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3F0CF74A-5C0E-3CA4-7CF1-2C0CF344B12B}"/>
              </a:ext>
            </a:extLst>
          </p:cNvPr>
          <p:cNvSpPr txBox="1"/>
          <p:nvPr/>
        </p:nvSpPr>
        <p:spPr>
          <a:xfrm>
            <a:off x="1151682" y="1348022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50187C5A-651C-79E7-6E71-865FB11A753E}"/>
              </a:ext>
            </a:extLst>
          </p:cNvPr>
          <p:cNvSpPr txBox="1"/>
          <p:nvPr/>
        </p:nvSpPr>
        <p:spPr>
          <a:xfrm>
            <a:off x="882630" y="1621196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C5233F31-332F-DE46-7638-D5AA01273DE2}"/>
              </a:ext>
            </a:extLst>
          </p:cNvPr>
          <p:cNvSpPr txBox="1"/>
          <p:nvPr/>
        </p:nvSpPr>
        <p:spPr>
          <a:xfrm>
            <a:off x="784661" y="2647181"/>
            <a:ext cx="39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32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97A0A11F-FC11-57D0-DF03-57A83709BDE8}"/>
              </a:ext>
            </a:extLst>
          </p:cNvPr>
          <p:cNvSpPr txBox="1"/>
          <p:nvPr/>
        </p:nvSpPr>
        <p:spPr>
          <a:xfrm rot="16200000">
            <a:off x="1069468" y="243333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FBD6E718-6756-0E6B-03E6-13E6BC6B7556}"/>
              </a:ext>
            </a:extLst>
          </p:cNvPr>
          <p:cNvSpPr txBox="1"/>
          <p:nvPr/>
        </p:nvSpPr>
        <p:spPr>
          <a:xfrm rot="16200000">
            <a:off x="1298367" y="243333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4935B417-F6E6-2936-C9FE-D8713AAA6125}"/>
              </a:ext>
            </a:extLst>
          </p:cNvPr>
          <p:cNvSpPr txBox="1"/>
          <p:nvPr/>
        </p:nvSpPr>
        <p:spPr>
          <a:xfrm rot="16200000">
            <a:off x="1541322" y="243333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24F76B4E-C685-E228-774C-63CDD62DD3DB}"/>
              </a:ext>
            </a:extLst>
          </p:cNvPr>
          <p:cNvSpPr txBox="1"/>
          <p:nvPr/>
        </p:nvSpPr>
        <p:spPr>
          <a:xfrm rot="13500000">
            <a:off x="1779956" y="244807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402454AF-DEAE-C411-985C-AA05D1D6BE00}"/>
              </a:ext>
            </a:extLst>
          </p:cNvPr>
          <p:cNvSpPr txBox="1"/>
          <p:nvPr/>
        </p:nvSpPr>
        <p:spPr>
          <a:xfrm rot="16200000">
            <a:off x="1978471" y="2433337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AE45D4AC-D0E5-8EB2-5D81-469A2FD6E8B8}"/>
              </a:ext>
            </a:extLst>
          </p:cNvPr>
          <p:cNvSpPr txBox="1"/>
          <p:nvPr/>
        </p:nvSpPr>
        <p:spPr>
          <a:xfrm>
            <a:off x="1807115" y="2597518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90C5A0E1-B441-D300-A54C-D19E1BC14CD3}"/>
              </a:ext>
            </a:extLst>
          </p:cNvPr>
          <p:cNvSpPr txBox="1"/>
          <p:nvPr/>
        </p:nvSpPr>
        <p:spPr>
          <a:xfrm>
            <a:off x="1807115" y="2123559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78CE70C8-CF95-F753-FC5F-AE3E2400378A}"/>
              </a:ext>
            </a:extLst>
          </p:cNvPr>
          <p:cNvSpPr txBox="1"/>
          <p:nvPr/>
        </p:nvSpPr>
        <p:spPr>
          <a:xfrm>
            <a:off x="1807115" y="1849996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06E7552F-1FDA-9CB5-F2C9-C742D34927EF}"/>
              </a:ext>
            </a:extLst>
          </p:cNvPr>
          <p:cNvSpPr txBox="1"/>
          <p:nvPr/>
        </p:nvSpPr>
        <p:spPr>
          <a:xfrm>
            <a:off x="1807115" y="1568585"/>
            <a:ext cx="293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…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D2ECB011-79FC-32BA-F1F5-312FFFC7F1A4}"/>
              </a:ext>
            </a:extLst>
          </p:cNvPr>
          <p:cNvSpPr txBox="1"/>
          <p:nvPr/>
        </p:nvSpPr>
        <p:spPr>
          <a:xfrm>
            <a:off x="1983453" y="1354969"/>
            <a:ext cx="393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32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B4F7D05-5834-0278-5DA5-DEC34D9B49A7}"/>
              </a:ext>
            </a:extLst>
          </p:cNvPr>
          <p:cNvSpPr txBox="1"/>
          <p:nvPr/>
        </p:nvSpPr>
        <p:spPr>
          <a:xfrm>
            <a:off x="0" y="45463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9112"/>
              </a:lnSpc>
            </a:pPr>
            <a:r>
              <a:rPr lang="en-US" sz="4400" b="1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Discrete Cosine Transform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00ACF-606C-A13E-DC43-AD07D1766995}"/>
              </a:ext>
            </a:extLst>
          </p:cNvPr>
          <p:cNvSpPr txBox="1"/>
          <p:nvPr/>
        </p:nvSpPr>
        <p:spPr>
          <a:xfrm>
            <a:off x="2356410" y="1627408"/>
            <a:ext cx="1594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32 X 32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Matrix of DCT Values for the RED channel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B5C1BA-D7B1-4A9C-5120-E8C2A4F652A7}"/>
              </a:ext>
            </a:extLst>
          </p:cNvPr>
          <p:cNvSpPr txBox="1"/>
          <p:nvPr/>
        </p:nvSpPr>
        <p:spPr>
          <a:xfrm>
            <a:off x="6060379" y="1627408"/>
            <a:ext cx="1883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32 X 32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Matrix of DCT Values for the </a:t>
            </a:r>
            <a:r>
              <a:rPr lang="en-US" sz="1600" dirty="0">
                <a:solidFill>
                  <a:schemeClr val="bg1"/>
                </a:solidFill>
                <a:latin typeface="Outfit" pitchFamily="2" charset="0"/>
              </a:rPr>
              <a:t>GREEN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 channel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DFE5F4-E3ED-8990-20D1-95F0BD33E2D3}"/>
              </a:ext>
            </a:extLst>
          </p:cNvPr>
          <p:cNvSpPr txBox="1"/>
          <p:nvPr/>
        </p:nvSpPr>
        <p:spPr>
          <a:xfrm>
            <a:off x="9952758" y="1627408"/>
            <a:ext cx="1883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32 X 32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Matrix of DCT Values for the </a:t>
            </a:r>
            <a:r>
              <a:rPr lang="en-US" sz="1600" dirty="0">
                <a:solidFill>
                  <a:schemeClr val="bg1"/>
                </a:solidFill>
                <a:latin typeface="Outfit" pitchFamily="2" charset="0"/>
              </a:rPr>
              <a:t>BLUE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 channel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6BFCB-050D-1FE6-470C-7561CEB6F3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13" b="1636"/>
          <a:stretch/>
        </p:blipFill>
        <p:spPr>
          <a:xfrm>
            <a:off x="2300035" y="3089027"/>
            <a:ext cx="3084986" cy="292686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7A0449E-334F-66E0-716C-D1B626505BAC}"/>
              </a:ext>
            </a:extLst>
          </p:cNvPr>
          <p:cNvGrpSpPr/>
          <p:nvPr/>
        </p:nvGrpSpPr>
        <p:grpSpPr>
          <a:xfrm>
            <a:off x="2651170" y="3429000"/>
            <a:ext cx="2685137" cy="2532704"/>
            <a:chOff x="1958402" y="2523943"/>
            <a:chExt cx="3559582" cy="33575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FBC076-82D2-274E-D04C-9F1ABAA19A43}"/>
                </a:ext>
              </a:extLst>
            </p:cNvPr>
            <p:cNvSpPr/>
            <p:nvPr/>
          </p:nvSpPr>
          <p:spPr>
            <a:xfrm>
              <a:off x="1958402" y="2523943"/>
              <a:ext cx="3559582" cy="3357507"/>
            </a:xfrm>
            <a:prstGeom prst="rect">
              <a:avLst/>
            </a:prstGeom>
            <a:solidFill>
              <a:srgbClr val="F5DDE2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2CE802-AC8A-0A57-133C-C6D77A23C922}"/>
                </a:ext>
              </a:extLst>
            </p:cNvPr>
            <p:cNvSpPr txBox="1"/>
            <p:nvPr/>
          </p:nvSpPr>
          <p:spPr>
            <a:xfrm>
              <a:off x="2511270" y="4006813"/>
              <a:ext cx="2355931" cy="61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711200" sx="102000" sy="102000" algn="ctr" rotWithShape="0">
                      <a:prstClr val="black">
                        <a:alpha val="83000"/>
                      </a:prstClr>
                    </a:outerShdw>
                  </a:effectLst>
                  <a:latin typeface="Outfit" pitchFamily="2" charset="0"/>
                </a:rPr>
                <a:t>Combined Frequencies</a:t>
              </a:r>
              <a:endParaRPr kumimoji="0" lang="en-US" sz="12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11200" sx="102000" sy="102000" algn="ctr" rotWithShape="0">
                    <a:prstClr val="black">
                      <a:alpha val="83000"/>
                    </a:prstClr>
                  </a:outerShdw>
                </a:effectLst>
                <a:uLnTx/>
                <a:uFillTx/>
                <a:latin typeface="Outfit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6E31FA-AB01-2DCA-1141-08BD2A92FB5F}"/>
              </a:ext>
            </a:extLst>
          </p:cNvPr>
          <p:cNvGrpSpPr/>
          <p:nvPr/>
        </p:nvGrpSpPr>
        <p:grpSpPr>
          <a:xfrm>
            <a:off x="2669416" y="3452119"/>
            <a:ext cx="2453002" cy="2428669"/>
            <a:chOff x="1905880" y="2493285"/>
            <a:chExt cx="3251849" cy="32195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BAF3C7-4348-D1B7-48FF-7421C0842138}"/>
                </a:ext>
              </a:extLst>
            </p:cNvPr>
            <p:cNvSpPr/>
            <p:nvPr/>
          </p:nvSpPr>
          <p:spPr>
            <a:xfrm rot="5400000">
              <a:off x="1928871" y="2484018"/>
              <a:ext cx="3219592" cy="3238125"/>
            </a:xfrm>
            <a:prstGeom prst="rect">
              <a:avLst/>
            </a:prstGeom>
            <a:gradFill>
              <a:gsLst>
                <a:gs pos="0">
                  <a:srgbClr val="C5558D">
                    <a:lumMod val="83000"/>
                  </a:srgbClr>
                </a:gs>
                <a:gs pos="42000">
                  <a:srgbClr val="FFFFFF">
                    <a:alpha val="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gradFill>
                  <a:gsLst>
                    <a:gs pos="13000">
                      <a:srgbClr val="C5558D"/>
                    </a:gs>
                    <a:gs pos="77000">
                      <a:srgbClr val="FFFFFF"/>
                    </a:gs>
                  </a:gsLst>
                  <a:lin ang="18900000" scaled="1"/>
                </a:gra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250714-1550-41A8-07EF-3BB5FEE148D9}"/>
                </a:ext>
              </a:extLst>
            </p:cNvPr>
            <p:cNvSpPr txBox="1"/>
            <p:nvPr/>
          </p:nvSpPr>
          <p:spPr>
            <a:xfrm>
              <a:off x="1905880" y="2564876"/>
              <a:ext cx="1173205" cy="36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CF2F5"/>
                  </a:solidFill>
                  <a:effectLst>
                    <a:outerShdw blurRad="711200" sx="102000" sy="102000" algn="ctr" rotWithShape="0">
                      <a:prstClr val="black">
                        <a:alpha val="83000"/>
                      </a:prstClr>
                    </a:outerShdw>
                  </a:effectLst>
                  <a:latin typeface="Outfit" pitchFamily="2" charset="0"/>
                </a:rPr>
                <a:t>Low Freq.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CF2F5"/>
                </a:solidFill>
                <a:effectLst>
                  <a:outerShdw blurRad="711200" sx="102000" sy="102000" algn="ctr" rotWithShape="0">
                    <a:prstClr val="black">
                      <a:alpha val="83000"/>
                    </a:prstClr>
                  </a:outerShdw>
                </a:effectLst>
                <a:uLnTx/>
                <a:uFillTx/>
                <a:latin typeface="Outfit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4BBE33-422A-3FE1-75BC-F555D7CAB346}"/>
              </a:ext>
            </a:extLst>
          </p:cNvPr>
          <p:cNvGrpSpPr/>
          <p:nvPr/>
        </p:nvGrpSpPr>
        <p:grpSpPr>
          <a:xfrm>
            <a:off x="2964540" y="3566914"/>
            <a:ext cx="2444580" cy="2428669"/>
            <a:chOff x="2271772" y="2661858"/>
            <a:chExt cx="3240685" cy="321959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C18CA0-1AA3-8442-469A-C8906B90A864}"/>
                </a:ext>
              </a:extLst>
            </p:cNvPr>
            <p:cNvSpPr/>
            <p:nvPr/>
          </p:nvSpPr>
          <p:spPr>
            <a:xfrm rot="16200000">
              <a:off x="2281039" y="2652591"/>
              <a:ext cx="3219592" cy="3238125"/>
            </a:xfrm>
            <a:prstGeom prst="rect">
              <a:avLst/>
            </a:prstGeom>
            <a:gradFill>
              <a:gsLst>
                <a:gs pos="0">
                  <a:srgbClr val="2E9274">
                    <a:lumMod val="60000"/>
                    <a:lumOff val="40000"/>
                  </a:srgbClr>
                </a:gs>
                <a:gs pos="55000">
                  <a:srgbClr val="FFFFFF">
                    <a:alpha val="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gradFill>
                  <a:gsLst>
                    <a:gs pos="13000">
                      <a:srgbClr val="C5558D"/>
                    </a:gs>
                    <a:gs pos="77000">
                      <a:srgbClr val="FFFFFF"/>
                    </a:gs>
                  </a:gsLst>
                  <a:lin ang="18900000" scaled="1"/>
                </a:gra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00DD0E-81F8-1F2B-CB97-D40AA513E1AE}"/>
                </a:ext>
              </a:extLst>
            </p:cNvPr>
            <p:cNvSpPr txBox="1"/>
            <p:nvPr/>
          </p:nvSpPr>
          <p:spPr>
            <a:xfrm>
              <a:off x="4339254" y="5184328"/>
              <a:ext cx="1173203" cy="61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E5FFF6"/>
                  </a:solidFill>
                  <a:effectLst>
                    <a:outerShdw blurRad="711200" sx="102000" sy="102000" algn="ctr" rotWithShape="0">
                      <a:prstClr val="black">
                        <a:alpha val="83000"/>
                      </a:prstClr>
                    </a:outerShdw>
                  </a:effectLst>
                  <a:latin typeface="Outfit" pitchFamily="2" charset="0"/>
                </a:rPr>
                <a:t>High Freq.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5FFF6"/>
                </a:solidFill>
                <a:effectLst>
                  <a:outerShdw blurRad="711200" sx="102000" sy="102000" algn="ctr" rotWithShape="0">
                    <a:prstClr val="black">
                      <a:alpha val="83000"/>
                    </a:prstClr>
                  </a:outerShdw>
                </a:effectLst>
                <a:uLnTx/>
                <a:uFillTx/>
                <a:latin typeface="Outfit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DCBE32-5D99-6C1B-21D8-012A00FF735E}"/>
              </a:ext>
            </a:extLst>
          </p:cNvPr>
          <p:cNvGrpSpPr/>
          <p:nvPr/>
        </p:nvGrpSpPr>
        <p:grpSpPr>
          <a:xfrm>
            <a:off x="6226609" y="4843839"/>
            <a:ext cx="913721" cy="913721"/>
            <a:chOff x="1460664" y="3280044"/>
            <a:chExt cx="1211284" cy="1211284"/>
          </a:xfrm>
        </p:grpSpPr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6E66285D-F07D-3AC5-EF9B-4A9AF0F48EC4}"/>
                </a:ext>
              </a:extLst>
            </p:cNvPr>
            <p:cNvSpPr/>
            <p:nvPr/>
          </p:nvSpPr>
          <p:spPr>
            <a:xfrm rot="10800000">
              <a:off x="1460664" y="3280044"/>
              <a:ext cx="1211284" cy="1211284"/>
            </a:xfrm>
            <a:prstGeom prst="rtTriangl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09C94FF4-D347-D860-514A-7B6504D6672A}"/>
                </a:ext>
              </a:extLst>
            </p:cNvPr>
            <p:cNvSpPr/>
            <p:nvPr/>
          </p:nvSpPr>
          <p:spPr>
            <a:xfrm>
              <a:off x="1460664" y="3280044"/>
              <a:ext cx="1211284" cy="1211284"/>
            </a:xfrm>
            <a:prstGeom prst="rtTriangle">
              <a:avLst/>
            </a:prstGeom>
            <a:solidFill>
              <a:srgbClr val="C8F7E9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1926CE-19A0-06BC-E0EA-A407F5DA257B}"/>
              </a:ext>
            </a:extLst>
          </p:cNvPr>
          <p:cNvSpPr/>
          <p:nvPr/>
        </p:nvSpPr>
        <p:spPr>
          <a:xfrm>
            <a:off x="6211369" y="3547843"/>
            <a:ext cx="913721" cy="913721"/>
          </a:xfrm>
          <a:prstGeom prst="rect">
            <a:avLst/>
          </a:prstGeom>
          <a:gradFill flip="none" rotWithShape="1">
            <a:gsLst>
              <a:gs pos="13000">
                <a:srgbClr val="C5558D"/>
              </a:gs>
              <a:gs pos="77000">
                <a:srgbClr val="FFFFFF"/>
              </a:gs>
            </a:gsLst>
            <a:lin ang="18900000" scaled="1"/>
            <a:tileRect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2C04E3-7D3B-BD79-DC8C-E9A09034C10C}"/>
              </a:ext>
            </a:extLst>
          </p:cNvPr>
          <p:cNvSpPr txBox="1"/>
          <p:nvPr/>
        </p:nvSpPr>
        <p:spPr>
          <a:xfrm>
            <a:off x="7137410" y="4810862"/>
            <a:ext cx="165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High Frequency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8E97DF-A90A-EA9C-0400-D6A180AF1091}"/>
              </a:ext>
            </a:extLst>
          </p:cNvPr>
          <p:cNvSpPr txBox="1"/>
          <p:nvPr/>
        </p:nvSpPr>
        <p:spPr>
          <a:xfrm>
            <a:off x="7058990" y="3519277"/>
            <a:ext cx="1687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Low Frequency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453E18-E53A-FF49-B2B3-4B6EAAE68DBC}"/>
              </a:ext>
            </a:extLst>
          </p:cNvPr>
          <p:cNvSpPr txBox="1"/>
          <p:nvPr/>
        </p:nvSpPr>
        <p:spPr>
          <a:xfrm>
            <a:off x="7210303" y="3739922"/>
            <a:ext cx="1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Quantifies subtle changes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08ABF0-6442-C13A-2316-157847C09C15}"/>
              </a:ext>
            </a:extLst>
          </p:cNvPr>
          <p:cNvSpPr txBox="1"/>
          <p:nvPr/>
        </p:nvSpPr>
        <p:spPr>
          <a:xfrm>
            <a:off x="7243870" y="5094364"/>
            <a:ext cx="1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Sudden changes in pixel values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101C-0956-E037-D1A1-B7517E9CF766}"/>
              </a:ext>
            </a:extLst>
          </p:cNvPr>
          <p:cNvSpPr txBox="1"/>
          <p:nvPr/>
        </p:nvSpPr>
        <p:spPr>
          <a:xfrm>
            <a:off x="7243870" y="5474715"/>
            <a:ext cx="1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Edges, borders, fine textures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309929-296C-564F-F1F4-C6106F53AB41}"/>
              </a:ext>
            </a:extLst>
          </p:cNvPr>
          <p:cNvSpPr txBox="1"/>
          <p:nvPr/>
        </p:nvSpPr>
        <p:spPr>
          <a:xfrm>
            <a:off x="7243872" y="4153363"/>
            <a:ext cx="1389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Smooth gradients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0E4C01-2E24-3A49-782F-3D28CD662CE9}"/>
              </a:ext>
            </a:extLst>
          </p:cNvPr>
          <p:cNvSpPr txBox="1"/>
          <p:nvPr/>
        </p:nvSpPr>
        <p:spPr>
          <a:xfrm>
            <a:off x="2417998" y="6143232"/>
            <a:ext cx="279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Example 8x8 DCT Matrix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EEA9F8-AA62-298C-8638-103FE90A234F}"/>
              </a:ext>
            </a:extLst>
          </p:cNvPr>
          <p:cNvGrpSpPr/>
          <p:nvPr/>
        </p:nvGrpSpPr>
        <p:grpSpPr>
          <a:xfrm>
            <a:off x="2651171" y="3078050"/>
            <a:ext cx="2685136" cy="382111"/>
            <a:chOff x="1710483" y="1987802"/>
            <a:chExt cx="3559582" cy="50655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1722068-5854-8EF2-0FFE-E1FDEEF9A990}"/>
                </a:ext>
              </a:extLst>
            </p:cNvPr>
            <p:cNvSpPr/>
            <p:nvPr/>
          </p:nvSpPr>
          <p:spPr>
            <a:xfrm>
              <a:off x="1710483" y="1987802"/>
              <a:ext cx="3559582" cy="506550"/>
            </a:xfrm>
            <a:prstGeom prst="rect">
              <a:avLst/>
            </a:prstGeom>
            <a:solidFill>
              <a:srgbClr val="F5DDE2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55E1A0-2331-986A-D094-469032920D16}"/>
                </a:ext>
              </a:extLst>
            </p:cNvPr>
            <p:cNvSpPr txBox="1"/>
            <p:nvPr/>
          </p:nvSpPr>
          <p:spPr>
            <a:xfrm>
              <a:off x="2121962" y="2071800"/>
              <a:ext cx="2638712" cy="36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711200" sx="102000" sy="102000" algn="ctr" rotWithShape="0">
                      <a:prstClr val="black">
                        <a:alpha val="83000"/>
                      </a:prstClr>
                    </a:outerShdw>
                  </a:effectLst>
                  <a:latin typeface="Outfit" pitchFamily="2" charset="0"/>
                </a:rPr>
                <a:t>Horizontal  Frequencies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11200" sx="102000" sy="102000" algn="ctr" rotWithShape="0">
                    <a:prstClr val="black">
                      <a:alpha val="83000"/>
                    </a:prstClr>
                  </a:outerShdw>
                </a:effectLst>
                <a:uLnTx/>
                <a:uFillTx/>
                <a:latin typeface="Outfit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60F0D2-8A01-85E2-08B7-BDAB1ABEFA38}"/>
              </a:ext>
            </a:extLst>
          </p:cNvPr>
          <p:cNvGrpSpPr/>
          <p:nvPr/>
        </p:nvGrpSpPr>
        <p:grpSpPr>
          <a:xfrm>
            <a:off x="2325593" y="3428999"/>
            <a:ext cx="331248" cy="2555830"/>
            <a:chOff x="1456765" y="2295957"/>
            <a:chExt cx="548781" cy="338816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586B683-F608-A5CD-6DB2-8DEC8E480D93}"/>
                </a:ext>
              </a:extLst>
            </p:cNvPr>
            <p:cNvSpPr/>
            <p:nvPr/>
          </p:nvSpPr>
          <p:spPr>
            <a:xfrm rot="16200000">
              <a:off x="38344" y="3716919"/>
              <a:ext cx="3388164" cy="546240"/>
            </a:xfrm>
            <a:prstGeom prst="rect">
              <a:avLst/>
            </a:prstGeom>
            <a:solidFill>
              <a:srgbClr val="F5DDE2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7F596E-524D-D385-8BC4-C578FFD91445}"/>
                </a:ext>
              </a:extLst>
            </p:cNvPr>
            <p:cNvSpPr txBox="1"/>
            <p:nvPr/>
          </p:nvSpPr>
          <p:spPr>
            <a:xfrm rot="16200000">
              <a:off x="449184" y="3831880"/>
              <a:ext cx="2382370" cy="36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711200" sx="102000" sy="102000" algn="ctr" rotWithShape="0">
                      <a:prstClr val="black">
                        <a:alpha val="83000"/>
                      </a:prstClr>
                    </a:outerShdw>
                  </a:effectLst>
                  <a:latin typeface="Outfit" pitchFamily="2" charset="0"/>
                </a:rPr>
                <a:t>Vertical  Frequencies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11200" sx="102000" sy="102000" algn="ctr" rotWithShape="0">
                    <a:prstClr val="black">
                      <a:alpha val="83000"/>
                    </a:prstClr>
                  </a:outerShdw>
                </a:effectLst>
                <a:uLnTx/>
                <a:uFillTx/>
                <a:latin typeface="Outfit" pitchFamily="2" charset="0"/>
                <a:ea typeface="+mn-ea"/>
                <a:cs typeface="+mn-cs"/>
              </a:endParaRPr>
            </a:p>
          </p:txBody>
        </p:sp>
      </p:grpSp>
      <p:pic>
        <p:nvPicPr>
          <p:cNvPr id="35" name="Picture 2" descr="What is Digital Pathology? Benefits, Future Trends &amp; More">
            <a:extLst>
              <a:ext uri="{FF2B5EF4-FFF2-40B4-BE49-F238E27FC236}">
                <a16:creationId xmlns:a16="http://schemas.microsoft.com/office/drawing/2014/main" id="{53CED828-5927-6BEB-357F-5579267E1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16198" r="53467" b="12726"/>
          <a:stretch/>
        </p:blipFill>
        <p:spPr bwMode="auto">
          <a:xfrm>
            <a:off x="8975473" y="3287660"/>
            <a:ext cx="2471057" cy="277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FE6C853-1EAB-04EA-7D0C-D029E2FD2917}"/>
              </a:ext>
            </a:extLst>
          </p:cNvPr>
          <p:cNvGrpSpPr/>
          <p:nvPr/>
        </p:nvGrpSpPr>
        <p:grpSpPr>
          <a:xfrm>
            <a:off x="981525" y="3029802"/>
            <a:ext cx="1376611" cy="338554"/>
            <a:chOff x="981525" y="3029802"/>
            <a:chExt cx="1376611" cy="33855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216E76D-29E2-5F23-A86C-3E9B72E537FC}"/>
                </a:ext>
              </a:extLst>
            </p:cNvPr>
            <p:cNvSpPr txBox="1"/>
            <p:nvPr/>
          </p:nvSpPr>
          <p:spPr>
            <a:xfrm>
              <a:off x="981525" y="3029802"/>
              <a:ext cx="11955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utfit" pitchFamily="2" charset="0"/>
                  <a:ea typeface="+mn-ea"/>
                  <a:cs typeface="+mn-cs"/>
                </a:rPr>
                <a:t>Brightness</a:t>
              </a:r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4AE01B2C-72F4-7762-D6E1-B8FCEAC4D3CD}"/>
                </a:ext>
              </a:extLst>
            </p:cNvPr>
            <p:cNvSpPr/>
            <p:nvPr/>
          </p:nvSpPr>
          <p:spPr>
            <a:xfrm>
              <a:off x="2152904" y="3156896"/>
              <a:ext cx="205232" cy="1796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85D92E4-B94C-E75D-6F2E-E394DCBAC4BC}"/>
              </a:ext>
            </a:extLst>
          </p:cNvPr>
          <p:cNvSpPr txBox="1"/>
          <p:nvPr/>
        </p:nvSpPr>
        <p:spPr>
          <a:xfrm>
            <a:off x="9015778" y="6139536"/>
            <a:ext cx="2435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Example of Image</a:t>
            </a:r>
          </a:p>
        </p:txBody>
      </p:sp>
    </p:spTree>
    <p:extLst>
      <p:ext uri="{BB962C8B-B14F-4D97-AF65-F5344CB8AC3E}">
        <p14:creationId xmlns:p14="http://schemas.microsoft.com/office/powerpoint/2010/main" val="1431000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289628-FCC6-5A04-2A15-9D7E20A8A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02">
            <a:extLst>
              <a:ext uri="{FF2B5EF4-FFF2-40B4-BE49-F238E27FC236}">
                <a16:creationId xmlns:a16="http://schemas.microsoft.com/office/drawing/2014/main" id="{DC77F4DC-74D5-1489-DF23-8F5BD5DC6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071" y="1487443"/>
            <a:ext cx="9309399" cy="3340898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8F21FDC9-0736-2B18-AF1B-A5EE2F84DB2B}"/>
              </a:ext>
            </a:extLst>
          </p:cNvPr>
          <p:cNvSpPr txBox="1">
            <a:spLocks/>
          </p:cNvSpPr>
          <p:nvPr/>
        </p:nvSpPr>
        <p:spPr>
          <a:xfrm>
            <a:off x="2130364" y="904290"/>
            <a:ext cx="7931271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Implementing a Random Forest as our baseline model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B21F522E-703A-E84A-401B-C38A0DE25380}"/>
              </a:ext>
            </a:extLst>
          </p:cNvPr>
          <p:cNvSpPr txBox="1"/>
          <p:nvPr/>
        </p:nvSpPr>
        <p:spPr>
          <a:xfrm>
            <a:off x="0" y="21223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91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Non-Neural Network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FA78D54-EA11-C235-D564-16118B767DEC}"/>
              </a:ext>
            </a:extLst>
          </p:cNvPr>
          <p:cNvCxnSpPr>
            <a:cxnSpLocks/>
          </p:cNvCxnSpPr>
          <p:nvPr/>
        </p:nvCxnSpPr>
        <p:spPr>
          <a:xfrm flipH="1">
            <a:off x="3464118" y="2166496"/>
            <a:ext cx="668081" cy="28073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60E7DE0A-F0BA-5482-3D1D-97274E66AAAB}"/>
              </a:ext>
            </a:extLst>
          </p:cNvPr>
          <p:cNvCxnSpPr>
            <a:cxnSpLocks/>
          </p:cNvCxnSpPr>
          <p:nvPr/>
        </p:nvCxnSpPr>
        <p:spPr>
          <a:xfrm>
            <a:off x="5872113" y="2129349"/>
            <a:ext cx="0" cy="20567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Oval 117">
            <a:extLst>
              <a:ext uri="{FF2B5EF4-FFF2-40B4-BE49-F238E27FC236}">
                <a16:creationId xmlns:a16="http://schemas.microsoft.com/office/drawing/2014/main" id="{AEF41323-641C-B7F4-9085-382E14ACEF0F}"/>
              </a:ext>
            </a:extLst>
          </p:cNvPr>
          <p:cNvSpPr/>
          <p:nvPr/>
        </p:nvSpPr>
        <p:spPr>
          <a:xfrm rot="16200000" flipH="1">
            <a:off x="2579681" y="2541936"/>
            <a:ext cx="196034" cy="202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B6A26A6-7F9B-599F-9A06-961188F43FC8}"/>
              </a:ext>
            </a:extLst>
          </p:cNvPr>
          <p:cNvCxnSpPr>
            <a:cxnSpLocks/>
            <a:stCxn id="118" idx="5"/>
            <a:endCxn id="122" idx="1"/>
          </p:cNvCxnSpPr>
          <p:nvPr/>
        </p:nvCxnSpPr>
        <p:spPr>
          <a:xfrm>
            <a:off x="2749386" y="2712628"/>
            <a:ext cx="228500" cy="2692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94402D0-22A5-9A85-1787-68F02A51BD72}"/>
              </a:ext>
            </a:extLst>
          </p:cNvPr>
          <p:cNvCxnSpPr>
            <a:cxnSpLocks/>
            <a:stCxn id="118" idx="7"/>
            <a:endCxn id="121" idx="3"/>
          </p:cNvCxnSpPr>
          <p:nvPr/>
        </p:nvCxnSpPr>
        <p:spPr>
          <a:xfrm flipH="1">
            <a:off x="2377513" y="2712628"/>
            <a:ext cx="228500" cy="2692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67F68942-3897-0E33-393F-15C98410CE3D}"/>
              </a:ext>
            </a:extLst>
          </p:cNvPr>
          <p:cNvSpPr/>
          <p:nvPr/>
        </p:nvSpPr>
        <p:spPr>
          <a:xfrm rot="16200000" flipH="1">
            <a:off x="2207808" y="2949812"/>
            <a:ext cx="196034" cy="202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09611BF-3679-0264-D92D-08DE70DC2783}"/>
              </a:ext>
            </a:extLst>
          </p:cNvPr>
          <p:cNvSpPr/>
          <p:nvPr/>
        </p:nvSpPr>
        <p:spPr>
          <a:xfrm rot="16200000" flipH="1">
            <a:off x="2951554" y="2949812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48C0892-271C-BA47-4514-0DAAAAF8360E}"/>
              </a:ext>
            </a:extLst>
          </p:cNvPr>
          <p:cNvSpPr/>
          <p:nvPr/>
        </p:nvSpPr>
        <p:spPr>
          <a:xfrm rot="16200000" flipH="1">
            <a:off x="1867499" y="3664094"/>
            <a:ext cx="196034" cy="202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152CB6A1-4F3D-B4CE-7F00-CFFFFC282E70}"/>
              </a:ext>
            </a:extLst>
          </p:cNvPr>
          <p:cNvSpPr/>
          <p:nvPr/>
        </p:nvSpPr>
        <p:spPr>
          <a:xfrm rot="16200000" flipH="1">
            <a:off x="2579683" y="3235498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938541E8-165F-409F-EEDD-571CF01E2E54}"/>
              </a:ext>
            </a:extLst>
          </p:cNvPr>
          <p:cNvSpPr/>
          <p:nvPr/>
        </p:nvSpPr>
        <p:spPr>
          <a:xfrm rot="16200000" flipH="1">
            <a:off x="2364847" y="3660786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69C96EC5-9F13-8D81-202F-54EE6C97891D}"/>
              </a:ext>
            </a:extLst>
          </p:cNvPr>
          <p:cNvSpPr/>
          <p:nvPr/>
        </p:nvSpPr>
        <p:spPr>
          <a:xfrm rot="16200000" flipH="1">
            <a:off x="2829107" y="3664096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DF182B0E-15F1-677C-D150-821D36DC2D37}"/>
              </a:ext>
            </a:extLst>
          </p:cNvPr>
          <p:cNvSpPr/>
          <p:nvPr/>
        </p:nvSpPr>
        <p:spPr>
          <a:xfrm rot="16200000" flipH="1">
            <a:off x="3327335" y="3660238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C96B092-78A2-9A99-883B-1A7C5B5BE91C}"/>
              </a:ext>
            </a:extLst>
          </p:cNvPr>
          <p:cNvCxnSpPr>
            <a:cxnSpLocks/>
            <a:stCxn id="121" idx="7"/>
            <a:endCxn id="123" idx="3"/>
          </p:cNvCxnSpPr>
          <p:nvPr/>
        </p:nvCxnSpPr>
        <p:spPr>
          <a:xfrm flipH="1">
            <a:off x="2037204" y="3120504"/>
            <a:ext cx="196936" cy="5756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EB58D84-99FC-2186-BC9A-CB77F656D8AC}"/>
              </a:ext>
            </a:extLst>
          </p:cNvPr>
          <p:cNvCxnSpPr>
            <a:cxnSpLocks/>
            <a:stCxn id="121" idx="5"/>
            <a:endCxn id="124" idx="1"/>
          </p:cNvCxnSpPr>
          <p:nvPr/>
        </p:nvCxnSpPr>
        <p:spPr>
          <a:xfrm>
            <a:off x="2377513" y="3120504"/>
            <a:ext cx="228501" cy="1470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7C6BE85-DB55-C758-5692-EF8E1B2BBE36}"/>
              </a:ext>
            </a:extLst>
          </p:cNvPr>
          <p:cNvCxnSpPr>
            <a:cxnSpLocks/>
            <a:stCxn id="122" idx="7"/>
            <a:endCxn id="124" idx="3"/>
          </p:cNvCxnSpPr>
          <p:nvPr/>
        </p:nvCxnSpPr>
        <p:spPr>
          <a:xfrm flipH="1">
            <a:off x="2749388" y="3120504"/>
            <a:ext cx="228498" cy="1470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4E81FCB-2BC5-A81A-53D5-F3AB3461AE54}"/>
              </a:ext>
            </a:extLst>
          </p:cNvPr>
          <p:cNvCxnSpPr>
            <a:cxnSpLocks/>
            <a:stCxn id="121" idx="6"/>
            <a:endCxn id="125" idx="2"/>
          </p:cNvCxnSpPr>
          <p:nvPr/>
        </p:nvCxnSpPr>
        <p:spPr>
          <a:xfrm>
            <a:off x="2305827" y="3149212"/>
            <a:ext cx="157038" cy="5149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BA13487-F11D-920E-D7F9-1C5047C4C912}"/>
              </a:ext>
            </a:extLst>
          </p:cNvPr>
          <p:cNvCxnSpPr>
            <a:cxnSpLocks/>
            <a:stCxn id="122" idx="6"/>
            <a:endCxn id="126" idx="2"/>
          </p:cNvCxnSpPr>
          <p:nvPr/>
        </p:nvCxnSpPr>
        <p:spPr>
          <a:xfrm flipH="1">
            <a:off x="2927126" y="3149212"/>
            <a:ext cx="122447" cy="5182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0EC9675-E0DF-353F-67B9-C5D51E074664}"/>
              </a:ext>
            </a:extLst>
          </p:cNvPr>
          <p:cNvCxnSpPr>
            <a:cxnSpLocks/>
            <a:stCxn id="122" idx="5"/>
            <a:endCxn id="127" idx="1"/>
          </p:cNvCxnSpPr>
          <p:nvPr/>
        </p:nvCxnSpPr>
        <p:spPr>
          <a:xfrm>
            <a:off x="3121259" y="3120504"/>
            <a:ext cx="232408" cy="571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CB48C70B-8D9A-5AA4-742C-0F8D2D41B603}"/>
              </a:ext>
            </a:extLst>
          </p:cNvPr>
          <p:cNvSpPr/>
          <p:nvPr/>
        </p:nvSpPr>
        <p:spPr>
          <a:xfrm rot="16200000" flipH="1">
            <a:off x="5778463" y="2541940"/>
            <a:ext cx="196034" cy="202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5F728B0-FF79-FBCF-D9F1-C7DF0C82839D}"/>
              </a:ext>
            </a:extLst>
          </p:cNvPr>
          <p:cNvCxnSpPr>
            <a:cxnSpLocks/>
            <a:stCxn id="134" idx="5"/>
            <a:endCxn id="138" idx="1"/>
          </p:cNvCxnSpPr>
          <p:nvPr/>
        </p:nvCxnSpPr>
        <p:spPr>
          <a:xfrm>
            <a:off x="5948167" y="2712631"/>
            <a:ext cx="228500" cy="2692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67D995B-83F8-203B-7A31-28B96F166DFC}"/>
              </a:ext>
            </a:extLst>
          </p:cNvPr>
          <p:cNvCxnSpPr>
            <a:cxnSpLocks/>
            <a:stCxn id="134" idx="7"/>
            <a:endCxn id="137" idx="3"/>
          </p:cNvCxnSpPr>
          <p:nvPr/>
        </p:nvCxnSpPr>
        <p:spPr>
          <a:xfrm flipH="1">
            <a:off x="5576295" y="2712631"/>
            <a:ext cx="228500" cy="2692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BCE2CE76-6C05-E805-A49F-E53D85C1197B}"/>
              </a:ext>
            </a:extLst>
          </p:cNvPr>
          <p:cNvSpPr/>
          <p:nvPr/>
        </p:nvSpPr>
        <p:spPr>
          <a:xfrm rot="16200000" flipH="1">
            <a:off x="5406590" y="2949816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804F2BDD-358B-2B9F-9D27-70C18151C3C9}"/>
              </a:ext>
            </a:extLst>
          </p:cNvPr>
          <p:cNvSpPr/>
          <p:nvPr/>
        </p:nvSpPr>
        <p:spPr>
          <a:xfrm rot="16200000" flipH="1">
            <a:off x="6150336" y="2949816"/>
            <a:ext cx="196034" cy="202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752A53FC-C84A-F518-2CE2-201B8E31857C}"/>
              </a:ext>
            </a:extLst>
          </p:cNvPr>
          <p:cNvSpPr/>
          <p:nvPr/>
        </p:nvSpPr>
        <p:spPr>
          <a:xfrm rot="16200000" flipH="1">
            <a:off x="5066281" y="3664098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77BB2606-9AC1-231D-C51A-B77887DF5CBF}"/>
              </a:ext>
            </a:extLst>
          </p:cNvPr>
          <p:cNvSpPr/>
          <p:nvPr/>
        </p:nvSpPr>
        <p:spPr>
          <a:xfrm rot="16200000" flipH="1">
            <a:off x="5778464" y="3235501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CC3A609-9C8B-73E6-9A57-E5C1D0F378B3}"/>
              </a:ext>
            </a:extLst>
          </p:cNvPr>
          <p:cNvSpPr/>
          <p:nvPr/>
        </p:nvSpPr>
        <p:spPr>
          <a:xfrm rot="16200000" flipH="1">
            <a:off x="5563628" y="3660789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34BE2E4A-680E-A069-8359-53CB1F33E9A6}"/>
              </a:ext>
            </a:extLst>
          </p:cNvPr>
          <p:cNvSpPr/>
          <p:nvPr/>
        </p:nvSpPr>
        <p:spPr>
          <a:xfrm rot="16200000" flipH="1">
            <a:off x="6027889" y="3664099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523E4DE1-5A58-05B1-655C-270A4E192BFC}"/>
              </a:ext>
            </a:extLst>
          </p:cNvPr>
          <p:cNvSpPr/>
          <p:nvPr/>
        </p:nvSpPr>
        <p:spPr>
          <a:xfrm rot="16200000" flipH="1">
            <a:off x="6526117" y="3660241"/>
            <a:ext cx="196034" cy="202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876B1B9B-EF9C-C064-3BCA-CB8B533E3D97}"/>
              </a:ext>
            </a:extLst>
          </p:cNvPr>
          <p:cNvCxnSpPr>
            <a:cxnSpLocks/>
            <a:stCxn id="137" idx="7"/>
            <a:endCxn id="139" idx="3"/>
          </p:cNvCxnSpPr>
          <p:nvPr/>
        </p:nvCxnSpPr>
        <p:spPr>
          <a:xfrm flipH="1">
            <a:off x="5235986" y="3120507"/>
            <a:ext cx="196936" cy="5756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8ED4B26-B967-6704-0EEC-A7EE68E5E7EA}"/>
              </a:ext>
            </a:extLst>
          </p:cNvPr>
          <p:cNvCxnSpPr>
            <a:cxnSpLocks/>
            <a:stCxn id="137" idx="5"/>
            <a:endCxn id="140" idx="1"/>
          </p:cNvCxnSpPr>
          <p:nvPr/>
        </p:nvCxnSpPr>
        <p:spPr>
          <a:xfrm>
            <a:off x="5576295" y="3120507"/>
            <a:ext cx="228501" cy="1470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5C66DE2-C277-58FA-23E4-7BE8E33B3837}"/>
              </a:ext>
            </a:extLst>
          </p:cNvPr>
          <p:cNvCxnSpPr>
            <a:cxnSpLocks/>
            <a:stCxn id="138" idx="7"/>
            <a:endCxn id="140" idx="3"/>
          </p:cNvCxnSpPr>
          <p:nvPr/>
        </p:nvCxnSpPr>
        <p:spPr>
          <a:xfrm flipH="1">
            <a:off x="5948169" y="3120507"/>
            <a:ext cx="228498" cy="1470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4B5705F7-106A-BC68-A8C3-FD4EDF719AB8}"/>
              </a:ext>
            </a:extLst>
          </p:cNvPr>
          <p:cNvCxnSpPr>
            <a:cxnSpLocks/>
            <a:stCxn id="137" idx="6"/>
            <a:endCxn id="141" idx="2"/>
          </p:cNvCxnSpPr>
          <p:nvPr/>
        </p:nvCxnSpPr>
        <p:spPr>
          <a:xfrm>
            <a:off x="5504609" y="3149215"/>
            <a:ext cx="157038" cy="5149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DA6DEB3A-B034-BFFF-72BC-F2C6985E738C}"/>
              </a:ext>
            </a:extLst>
          </p:cNvPr>
          <p:cNvCxnSpPr>
            <a:cxnSpLocks/>
            <a:stCxn id="138" idx="6"/>
            <a:endCxn id="142" idx="2"/>
          </p:cNvCxnSpPr>
          <p:nvPr/>
        </p:nvCxnSpPr>
        <p:spPr>
          <a:xfrm flipH="1">
            <a:off x="6125908" y="3149215"/>
            <a:ext cx="122447" cy="5182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9E25883-6873-8C8A-39F6-DDA5A4EA2FD0}"/>
              </a:ext>
            </a:extLst>
          </p:cNvPr>
          <p:cNvCxnSpPr>
            <a:cxnSpLocks/>
            <a:stCxn id="138" idx="5"/>
            <a:endCxn id="143" idx="1"/>
          </p:cNvCxnSpPr>
          <p:nvPr/>
        </p:nvCxnSpPr>
        <p:spPr>
          <a:xfrm>
            <a:off x="6320040" y="3120507"/>
            <a:ext cx="232408" cy="571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03933B18-DB3A-F1C0-1B5F-28638F98A944}"/>
              </a:ext>
            </a:extLst>
          </p:cNvPr>
          <p:cNvSpPr/>
          <p:nvPr/>
        </p:nvSpPr>
        <p:spPr>
          <a:xfrm rot="16200000" flipH="1">
            <a:off x="8968313" y="2539337"/>
            <a:ext cx="196034" cy="202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BC616BE2-86F4-A2CE-7541-B6C601F23888}"/>
              </a:ext>
            </a:extLst>
          </p:cNvPr>
          <p:cNvCxnSpPr>
            <a:cxnSpLocks/>
            <a:stCxn id="150" idx="5"/>
            <a:endCxn id="154" idx="1"/>
          </p:cNvCxnSpPr>
          <p:nvPr/>
        </p:nvCxnSpPr>
        <p:spPr>
          <a:xfrm>
            <a:off x="9138018" y="2710029"/>
            <a:ext cx="228500" cy="2692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420E16F-7A37-A249-41FC-9B92C1932082}"/>
              </a:ext>
            </a:extLst>
          </p:cNvPr>
          <p:cNvCxnSpPr>
            <a:cxnSpLocks/>
            <a:stCxn id="150" idx="7"/>
            <a:endCxn id="153" idx="3"/>
          </p:cNvCxnSpPr>
          <p:nvPr/>
        </p:nvCxnSpPr>
        <p:spPr>
          <a:xfrm flipH="1">
            <a:off x="8766145" y="2710029"/>
            <a:ext cx="228500" cy="2692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>
            <a:extLst>
              <a:ext uri="{FF2B5EF4-FFF2-40B4-BE49-F238E27FC236}">
                <a16:creationId xmlns:a16="http://schemas.microsoft.com/office/drawing/2014/main" id="{C1E41B4E-18B8-E725-571C-1944388AC49F}"/>
              </a:ext>
            </a:extLst>
          </p:cNvPr>
          <p:cNvSpPr/>
          <p:nvPr/>
        </p:nvSpPr>
        <p:spPr>
          <a:xfrm rot="16200000" flipH="1">
            <a:off x="8596440" y="2947213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FA24B114-0B07-669B-5415-7062BC680AA0}"/>
              </a:ext>
            </a:extLst>
          </p:cNvPr>
          <p:cNvSpPr/>
          <p:nvPr/>
        </p:nvSpPr>
        <p:spPr>
          <a:xfrm rot="16200000" flipH="1">
            <a:off x="9340186" y="2947213"/>
            <a:ext cx="196034" cy="202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FE2D400-B6BC-D32E-1C45-4D05CD4538AD}"/>
              </a:ext>
            </a:extLst>
          </p:cNvPr>
          <p:cNvSpPr/>
          <p:nvPr/>
        </p:nvSpPr>
        <p:spPr>
          <a:xfrm rot="16200000" flipH="1">
            <a:off x="8256131" y="3661495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DABAC74-79B8-E819-2732-02CFA155AC48}"/>
              </a:ext>
            </a:extLst>
          </p:cNvPr>
          <p:cNvSpPr/>
          <p:nvPr/>
        </p:nvSpPr>
        <p:spPr>
          <a:xfrm rot="16200000" flipH="1">
            <a:off x="8968315" y="3232899"/>
            <a:ext cx="196034" cy="2027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E163217-9231-33FF-B873-BFEE0269E0C5}"/>
              </a:ext>
            </a:extLst>
          </p:cNvPr>
          <p:cNvSpPr/>
          <p:nvPr/>
        </p:nvSpPr>
        <p:spPr>
          <a:xfrm rot="16200000" flipH="1">
            <a:off x="8753478" y="3658187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CE6C8DCC-9785-ABDB-83AF-028F9E68CEAF}"/>
              </a:ext>
            </a:extLst>
          </p:cNvPr>
          <p:cNvSpPr/>
          <p:nvPr/>
        </p:nvSpPr>
        <p:spPr>
          <a:xfrm rot="16200000" flipH="1">
            <a:off x="9217739" y="3661497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E19B616E-CCAC-47E4-9A7B-57E10C869B49}"/>
              </a:ext>
            </a:extLst>
          </p:cNvPr>
          <p:cNvSpPr/>
          <p:nvPr/>
        </p:nvSpPr>
        <p:spPr>
          <a:xfrm rot="16200000" flipH="1">
            <a:off x="9715967" y="3657638"/>
            <a:ext cx="196034" cy="202763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51FE89A-EBA1-ED4B-CF3D-1C67F33C39FD}"/>
              </a:ext>
            </a:extLst>
          </p:cNvPr>
          <p:cNvCxnSpPr>
            <a:cxnSpLocks/>
            <a:stCxn id="153" idx="7"/>
            <a:endCxn id="155" idx="3"/>
          </p:cNvCxnSpPr>
          <p:nvPr/>
        </p:nvCxnSpPr>
        <p:spPr>
          <a:xfrm flipH="1">
            <a:off x="8425836" y="3117905"/>
            <a:ext cx="196936" cy="5756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FF3EEB5-972F-7352-8DD5-54150F0A44A3}"/>
              </a:ext>
            </a:extLst>
          </p:cNvPr>
          <p:cNvCxnSpPr>
            <a:cxnSpLocks/>
            <a:stCxn id="153" idx="5"/>
            <a:endCxn id="156" idx="1"/>
          </p:cNvCxnSpPr>
          <p:nvPr/>
        </p:nvCxnSpPr>
        <p:spPr>
          <a:xfrm>
            <a:off x="8766145" y="3117905"/>
            <a:ext cx="228501" cy="1470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2AF0DF6-1C0F-493D-DFFD-B5DAE6B00EDF}"/>
              </a:ext>
            </a:extLst>
          </p:cNvPr>
          <p:cNvCxnSpPr>
            <a:cxnSpLocks/>
            <a:stCxn id="154" idx="7"/>
            <a:endCxn id="156" idx="3"/>
          </p:cNvCxnSpPr>
          <p:nvPr/>
        </p:nvCxnSpPr>
        <p:spPr>
          <a:xfrm flipH="1">
            <a:off x="9138019" y="3117905"/>
            <a:ext cx="228498" cy="1470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EE992A9-C292-25DD-ADF3-9E2CBF2FBA88}"/>
              </a:ext>
            </a:extLst>
          </p:cNvPr>
          <p:cNvCxnSpPr>
            <a:cxnSpLocks/>
            <a:stCxn id="153" idx="6"/>
            <a:endCxn id="157" idx="2"/>
          </p:cNvCxnSpPr>
          <p:nvPr/>
        </p:nvCxnSpPr>
        <p:spPr>
          <a:xfrm>
            <a:off x="8694459" y="3146612"/>
            <a:ext cx="157038" cy="5149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CCCC465C-5226-B861-7A12-89CBF88A3E5C}"/>
              </a:ext>
            </a:extLst>
          </p:cNvPr>
          <p:cNvCxnSpPr>
            <a:cxnSpLocks/>
            <a:stCxn id="154" idx="6"/>
            <a:endCxn id="158" idx="2"/>
          </p:cNvCxnSpPr>
          <p:nvPr/>
        </p:nvCxnSpPr>
        <p:spPr>
          <a:xfrm flipH="1">
            <a:off x="9315758" y="3146612"/>
            <a:ext cx="122447" cy="5182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F74736C-77B8-C5FB-365F-294DB38B8EF8}"/>
              </a:ext>
            </a:extLst>
          </p:cNvPr>
          <p:cNvCxnSpPr>
            <a:cxnSpLocks/>
            <a:stCxn id="154" idx="5"/>
            <a:endCxn id="159" idx="1"/>
          </p:cNvCxnSpPr>
          <p:nvPr/>
        </p:nvCxnSpPr>
        <p:spPr>
          <a:xfrm>
            <a:off x="9509890" y="3117905"/>
            <a:ext cx="232408" cy="571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92EAD85B-D788-0A06-5A46-B7A0317941A1}"/>
              </a:ext>
            </a:extLst>
          </p:cNvPr>
          <p:cNvSpPr/>
          <p:nvPr/>
        </p:nvSpPr>
        <p:spPr>
          <a:xfrm flipH="1">
            <a:off x="7046754" y="3226671"/>
            <a:ext cx="134080" cy="108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594FAEE9-EA61-7835-B6E9-060E7FBF5ADB}"/>
              </a:ext>
            </a:extLst>
          </p:cNvPr>
          <p:cNvSpPr/>
          <p:nvPr/>
        </p:nvSpPr>
        <p:spPr>
          <a:xfrm flipH="1">
            <a:off x="7315240" y="3226671"/>
            <a:ext cx="134080" cy="108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ACF0B51-466B-2805-0821-FF12F1A1C457}"/>
              </a:ext>
            </a:extLst>
          </p:cNvPr>
          <p:cNvSpPr/>
          <p:nvPr/>
        </p:nvSpPr>
        <p:spPr>
          <a:xfrm flipH="1">
            <a:off x="7574194" y="3226669"/>
            <a:ext cx="134080" cy="108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Content Placeholder 6">
            <a:extLst>
              <a:ext uri="{FF2B5EF4-FFF2-40B4-BE49-F238E27FC236}">
                <a16:creationId xmlns:a16="http://schemas.microsoft.com/office/drawing/2014/main" id="{8F0868A7-1BBE-E042-0FFF-A1B39AFA3C61}"/>
              </a:ext>
            </a:extLst>
          </p:cNvPr>
          <p:cNvSpPr txBox="1">
            <a:spLocks/>
          </p:cNvSpPr>
          <p:nvPr/>
        </p:nvSpPr>
        <p:spPr>
          <a:xfrm>
            <a:off x="7700664" y="3910296"/>
            <a:ext cx="2855839" cy="91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Decision Tree N</a:t>
            </a:r>
          </a:p>
        </p:txBody>
      </p:sp>
      <p:sp>
        <p:nvSpPr>
          <p:cNvPr id="170" name="Content Placeholder 6">
            <a:extLst>
              <a:ext uri="{FF2B5EF4-FFF2-40B4-BE49-F238E27FC236}">
                <a16:creationId xmlns:a16="http://schemas.microsoft.com/office/drawing/2014/main" id="{D4FF5501-9C43-E8EC-6EBC-584E6A2EFA94}"/>
              </a:ext>
            </a:extLst>
          </p:cNvPr>
          <p:cNvSpPr txBox="1">
            <a:spLocks/>
          </p:cNvSpPr>
          <p:nvPr/>
        </p:nvSpPr>
        <p:spPr>
          <a:xfrm>
            <a:off x="1250071" y="3893474"/>
            <a:ext cx="2855839" cy="91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Decision Tree 1</a:t>
            </a:r>
          </a:p>
        </p:txBody>
      </p:sp>
      <p:sp>
        <p:nvSpPr>
          <p:cNvPr id="171" name="Content Placeholder 6">
            <a:extLst>
              <a:ext uri="{FF2B5EF4-FFF2-40B4-BE49-F238E27FC236}">
                <a16:creationId xmlns:a16="http://schemas.microsoft.com/office/drawing/2014/main" id="{B281B871-9E2D-FB0A-3783-8A0A15F5A9F0}"/>
              </a:ext>
            </a:extLst>
          </p:cNvPr>
          <p:cNvSpPr txBox="1">
            <a:spLocks/>
          </p:cNvSpPr>
          <p:nvPr/>
        </p:nvSpPr>
        <p:spPr>
          <a:xfrm>
            <a:off x="4475367" y="3910296"/>
            <a:ext cx="2855839" cy="91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Decision Tree 2</a:t>
            </a: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7639DC42-3063-9E50-2219-1A44D090E77F}"/>
              </a:ext>
            </a:extLst>
          </p:cNvPr>
          <p:cNvSpPr/>
          <p:nvPr/>
        </p:nvSpPr>
        <p:spPr>
          <a:xfrm rot="16200000" flipH="1">
            <a:off x="2579683" y="2539332"/>
            <a:ext cx="196034" cy="202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656C59D1-2577-2A68-706F-D4C73E4857FC}"/>
              </a:ext>
            </a:extLst>
          </p:cNvPr>
          <p:cNvSpPr/>
          <p:nvPr/>
        </p:nvSpPr>
        <p:spPr>
          <a:xfrm rot="16200000" flipH="1">
            <a:off x="2207810" y="2947208"/>
            <a:ext cx="196034" cy="202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8EC33FD-20FE-4D82-AF51-3D98A9FE315C}"/>
              </a:ext>
            </a:extLst>
          </p:cNvPr>
          <p:cNvSpPr/>
          <p:nvPr/>
        </p:nvSpPr>
        <p:spPr>
          <a:xfrm rot="16200000" flipH="1">
            <a:off x="1867501" y="3661490"/>
            <a:ext cx="196034" cy="202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EEFD8D7F-ED00-5DCF-E08E-E09967DF633D}"/>
              </a:ext>
            </a:extLst>
          </p:cNvPr>
          <p:cNvSpPr/>
          <p:nvPr/>
        </p:nvSpPr>
        <p:spPr>
          <a:xfrm rot="16200000" flipH="1">
            <a:off x="5778464" y="2539336"/>
            <a:ext cx="196034" cy="202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774D6CDD-BA79-2FB1-A4BF-F850923E8B2C}"/>
              </a:ext>
            </a:extLst>
          </p:cNvPr>
          <p:cNvSpPr/>
          <p:nvPr/>
        </p:nvSpPr>
        <p:spPr>
          <a:xfrm rot="16200000" flipH="1">
            <a:off x="6150337" y="2947211"/>
            <a:ext cx="196034" cy="202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B4E9181-2D95-00D0-0ACA-C626F6EEC6C0}"/>
              </a:ext>
            </a:extLst>
          </p:cNvPr>
          <p:cNvSpPr/>
          <p:nvPr/>
        </p:nvSpPr>
        <p:spPr>
          <a:xfrm rot="16200000" flipH="1">
            <a:off x="6526118" y="3657637"/>
            <a:ext cx="196034" cy="202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A1ED92CB-FE14-E6F4-460C-BBCF43B2F24B}"/>
              </a:ext>
            </a:extLst>
          </p:cNvPr>
          <p:cNvSpPr/>
          <p:nvPr/>
        </p:nvSpPr>
        <p:spPr>
          <a:xfrm rot="16200000" flipH="1">
            <a:off x="8968315" y="2536733"/>
            <a:ext cx="196034" cy="202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DC1F8FD7-36AD-220C-CA02-CC47603DC551}"/>
              </a:ext>
            </a:extLst>
          </p:cNvPr>
          <p:cNvSpPr/>
          <p:nvPr/>
        </p:nvSpPr>
        <p:spPr>
          <a:xfrm rot="16200000" flipH="1">
            <a:off x="9340188" y="2944609"/>
            <a:ext cx="196034" cy="202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B3613F67-5298-8AD9-6B94-59124456C39F}"/>
              </a:ext>
            </a:extLst>
          </p:cNvPr>
          <p:cNvSpPr/>
          <p:nvPr/>
        </p:nvSpPr>
        <p:spPr>
          <a:xfrm rot="16200000" flipH="1">
            <a:off x="8968316" y="3230295"/>
            <a:ext cx="196034" cy="202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92854A43-691B-237B-60B8-D20371E6820E}"/>
              </a:ext>
            </a:extLst>
          </p:cNvPr>
          <p:cNvCxnSpPr>
            <a:cxnSpLocks/>
          </p:cNvCxnSpPr>
          <p:nvPr/>
        </p:nvCxnSpPr>
        <p:spPr>
          <a:xfrm>
            <a:off x="7691695" y="2129349"/>
            <a:ext cx="587156" cy="23755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FC36C4D1-4811-017B-DEE0-4DC581BA1C6C}"/>
              </a:ext>
            </a:extLst>
          </p:cNvPr>
          <p:cNvCxnSpPr>
            <a:cxnSpLocks/>
          </p:cNvCxnSpPr>
          <p:nvPr/>
        </p:nvCxnSpPr>
        <p:spPr>
          <a:xfrm flipH="1">
            <a:off x="9228793" y="4581969"/>
            <a:ext cx="1" cy="49274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Content Placeholder 6">
            <a:extLst>
              <a:ext uri="{FF2B5EF4-FFF2-40B4-BE49-F238E27FC236}">
                <a16:creationId xmlns:a16="http://schemas.microsoft.com/office/drawing/2014/main" id="{5CE64603-50BF-572A-BE7C-AA3498BDA323}"/>
              </a:ext>
            </a:extLst>
          </p:cNvPr>
          <p:cNvSpPr txBox="1">
            <a:spLocks/>
          </p:cNvSpPr>
          <p:nvPr/>
        </p:nvSpPr>
        <p:spPr>
          <a:xfrm>
            <a:off x="8242018" y="5074714"/>
            <a:ext cx="1944711" cy="535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Result N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99AF498F-14CC-BC0B-7206-E6668A11B2AE}"/>
              </a:ext>
            </a:extLst>
          </p:cNvPr>
          <p:cNvCxnSpPr>
            <a:cxnSpLocks/>
          </p:cNvCxnSpPr>
          <p:nvPr/>
        </p:nvCxnSpPr>
        <p:spPr>
          <a:xfrm flipH="1">
            <a:off x="2573012" y="4570462"/>
            <a:ext cx="1" cy="49274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Content Placeholder 6">
            <a:extLst>
              <a:ext uri="{FF2B5EF4-FFF2-40B4-BE49-F238E27FC236}">
                <a16:creationId xmlns:a16="http://schemas.microsoft.com/office/drawing/2014/main" id="{17D36AB7-1150-944D-4807-9C7B0CB1A0A1}"/>
              </a:ext>
            </a:extLst>
          </p:cNvPr>
          <p:cNvSpPr txBox="1">
            <a:spLocks/>
          </p:cNvSpPr>
          <p:nvPr/>
        </p:nvSpPr>
        <p:spPr>
          <a:xfrm>
            <a:off x="1519407" y="5074712"/>
            <a:ext cx="1944711" cy="535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Result 1</a:t>
            </a:r>
          </a:p>
        </p:txBody>
      </p: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72066A98-4A97-9553-DB87-B057D8A582D9}"/>
              </a:ext>
            </a:extLst>
          </p:cNvPr>
          <p:cNvCxnSpPr>
            <a:cxnSpLocks/>
            <a:endCxn id="192" idx="3"/>
          </p:cNvCxnSpPr>
          <p:nvPr/>
        </p:nvCxnSpPr>
        <p:spPr>
          <a:xfrm flipH="1">
            <a:off x="6754695" y="5379471"/>
            <a:ext cx="1706399" cy="45739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9B9AA984-1110-6772-E53F-1F36587F5DA5}"/>
              </a:ext>
            </a:extLst>
          </p:cNvPr>
          <p:cNvCxnSpPr>
            <a:cxnSpLocks/>
          </p:cNvCxnSpPr>
          <p:nvPr/>
        </p:nvCxnSpPr>
        <p:spPr>
          <a:xfrm flipH="1">
            <a:off x="5804795" y="4570462"/>
            <a:ext cx="1" cy="49274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Content Placeholder 6">
            <a:extLst>
              <a:ext uri="{FF2B5EF4-FFF2-40B4-BE49-F238E27FC236}">
                <a16:creationId xmlns:a16="http://schemas.microsoft.com/office/drawing/2014/main" id="{08A3DAF1-95EE-83F3-28E7-10079C12C57E}"/>
              </a:ext>
            </a:extLst>
          </p:cNvPr>
          <p:cNvSpPr txBox="1">
            <a:spLocks/>
          </p:cNvSpPr>
          <p:nvPr/>
        </p:nvSpPr>
        <p:spPr>
          <a:xfrm>
            <a:off x="4809984" y="4971498"/>
            <a:ext cx="1944711" cy="535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Result 2</a:t>
            </a:r>
          </a:p>
        </p:txBody>
      </p:sp>
      <p:sp>
        <p:nvSpPr>
          <p:cNvPr id="192" name="Content Placeholder 6">
            <a:extLst>
              <a:ext uri="{FF2B5EF4-FFF2-40B4-BE49-F238E27FC236}">
                <a16:creationId xmlns:a16="http://schemas.microsoft.com/office/drawing/2014/main" id="{2D7FC281-3658-DC99-DABD-E88B39752D55}"/>
              </a:ext>
            </a:extLst>
          </p:cNvPr>
          <p:cNvSpPr txBox="1">
            <a:spLocks/>
          </p:cNvSpPr>
          <p:nvPr/>
        </p:nvSpPr>
        <p:spPr>
          <a:xfrm>
            <a:off x="4809984" y="5568874"/>
            <a:ext cx="1944711" cy="535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Averaging</a:t>
            </a:r>
          </a:p>
        </p:txBody>
      </p:sp>
      <p:sp>
        <p:nvSpPr>
          <p:cNvPr id="193" name="Content Placeholder 6">
            <a:extLst>
              <a:ext uri="{FF2B5EF4-FFF2-40B4-BE49-F238E27FC236}">
                <a16:creationId xmlns:a16="http://schemas.microsoft.com/office/drawing/2014/main" id="{16563072-5F17-1AE2-1943-B2814268F7E8}"/>
              </a:ext>
            </a:extLst>
          </p:cNvPr>
          <p:cNvSpPr txBox="1">
            <a:spLocks/>
          </p:cNvSpPr>
          <p:nvPr/>
        </p:nvSpPr>
        <p:spPr>
          <a:xfrm>
            <a:off x="4809984" y="6116835"/>
            <a:ext cx="1944711" cy="535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Final Result</a:t>
            </a: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57165B72-FBBB-8E2F-4F06-EC9EE7B086D1}"/>
              </a:ext>
            </a:extLst>
          </p:cNvPr>
          <p:cNvCxnSpPr>
            <a:cxnSpLocks/>
          </p:cNvCxnSpPr>
          <p:nvPr/>
        </p:nvCxnSpPr>
        <p:spPr>
          <a:xfrm>
            <a:off x="5801652" y="5580862"/>
            <a:ext cx="0" cy="19198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24F4393-4B2D-F627-4340-194837BF63AD}"/>
              </a:ext>
            </a:extLst>
          </p:cNvPr>
          <p:cNvCxnSpPr>
            <a:cxnSpLocks/>
            <a:endCxn id="192" idx="1"/>
          </p:cNvCxnSpPr>
          <p:nvPr/>
        </p:nvCxnSpPr>
        <p:spPr>
          <a:xfrm>
            <a:off x="3165676" y="5405377"/>
            <a:ext cx="1644308" cy="43148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Content Placeholder 6">
            <a:extLst>
              <a:ext uri="{FF2B5EF4-FFF2-40B4-BE49-F238E27FC236}">
                <a16:creationId xmlns:a16="http://schemas.microsoft.com/office/drawing/2014/main" id="{FF645926-D065-D94B-2A98-24739155B4C9}"/>
              </a:ext>
            </a:extLst>
          </p:cNvPr>
          <p:cNvSpPr txBox="1">
            <a:spLocks/>
          </p:cNvSpPr>
          <p:nvPr/>
        </p:nvSpPr>
        <p:spPr>
          <a:xfrm>
            <a:off x="3522720" y="1517923"/>
            <a:ext cx="4719298" cy="575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Dataset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752A39E1-FB60-E07C-4B54-B4649EED07D8}"/>
              </a:ext>
            </a:extLst>
          </p:cNvPr>
          <p:cNvSpPr/>
          <p:nvPr/>
        </p:nvSpPr>
        <p:spPr>
          <a:xfrm>
            <a:off x="417250" y="1487212"/>
            <a:ext cx="10999433" cy="5349565"/>
          </a:xfrm>
          <a:prstGeom prst="rect">
            <a:avLst/>
          </a:prstGeom>
          <a:solidFill>
            <a:srgbClr val="6D2549"/>
          </a:solidFill>
          <a:ln>
            <a:solidFill>
              <a:srgbClr val="6D25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9F32217-22E9-8914-808F-7CD54A361901}"/>
              </a:ext>
            </a:extLst>
          </p:cNvPr>
          <p:cNvSpPr/>
          <p:nvPr/>
        </p:nvSpPr>
        <p:spPr>
          <a:xfrm>
            <a:off x="417250" y="1959183"/>
            <a:ext cx="10999433" cy="4898817"/>
          </a:xfrm>
          <a:prstGeom prst="rect">
            <a:avLst/>
          </a:prstGeom>
          <a:solidFill>
            <a:srgbClr val="6D2549"/>
          </a:solidFill>
          <a:ln>
            <a:solidFill>
              <a:srgbClr val="6D25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25" grpId="0" animBg="1"/>
      <p:bldP spid="153" grpId="0" animBg="1"/>
      <p:bldP spid="155" grpId="0" animBg="1"/>
      <p:bldP spid="175" grpId="0" animBg="1"/>
      <p:bldP spid="178" grpId="0" animBg="1"/>
      <p:bldP spid="179" grpId="0" animBg="1"/>
      <p:bldP spid="186" grpId="0"/>
      <p:bldP spid="188" grpId="0"/>
      <p:bldP spid="191" grpId="0"/>
      <p:bldP spid="192" grpId="0"/>
      <p:bldP spid="193" grpId="0"/>
      <p:bldP spid="204" grpId="0" animBg="1"/>
      <p:bldP spid="2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64EF15-057F-CC4A-DB72-3EE8467AE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FB663B9-7C71-005D-1703-67480A5DCA8D}"/>
              </a:ext>
            </a:extLst>
          </p:cNvPr>
          <p:cNvSpPr txBox="1"/>
          <p:nvPr/>
        </p:nvSpPr>
        <p:spPr>
          <a:xfrm>
            <a:off x="0" y="21223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lnSpc>
                <a:spcPts val="9112"/>
              </a:lnSpc>
              <a:defRPr/>
            </a:pPr>
            <a:r>
              <a:rPr lang="en-US" sz="4400" b="1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Random Forest Hyperparameters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EC7F70-FBB8-093D-1FFC-CFC1B986DDDF}"/>
              </a:ext>
            </a:extLst>
          </p:cNvPr>
          <p:cNvSpPr txBox="1"/>
          <p:nvPr/>
        </p:nvSpPr>
        <p:spPr>
          <a:xfrm>
            <a:off x="3238617" y="5365576"/>
            <a:ext cx="25316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Outfit" pitchFamily="2" charset="0"/>
              </a:rPr>
              <a:t>Max Features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8F8C28-BB20-ED34-BE3E-36FB433A9B27}"/>
              </a:ext>
            </a:extLst>
          </p:cNvPr>
          <p:cNvSpPr txBox="1"/>
          <p:nvPr/>
        </p:nvSpPr>
        <p:spPr>
          <a:xfrm>
            <a:off x="3214931" y="5798211"/>
            <a:ext cx="2579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Features sampled per node split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4D65D1-B3BB-0EA2-D45D-6B825B7B7FBB}"/>
              </a:ext>
            </a:extLst>
          </p:cNvPr>
          <p:cNvSpPr txBox="1"/>
          <p:nvPr/>
        </p:nvSpPr>
        <p:spPr>
          <a:xfrm>
            <a:off x="731973" y="2871060"/>
            <a:ext cx="22198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Outfit" pitchFamily="2" charset="0"/>
              </a:rPr>
              <a:t>N Estimators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5D85E2-F83A-D577-57E2-47C91D8E1608}"/>
              </a:ext>
            </a:extLst>
          </p:cNvPr>
          <p:cNvSpPr txBox="1"/>
          <p:nvPr/>
        </p:nvSpPr>
        <p:spPr>
          <a:xfrm>
            <a:off x="552394" y="3298700"/>
            <a:ext cx="2579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Number of trees in the forest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8472D44-198D-DA5B-426D-E4EF9C38E7A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0201" y="1382327"/>
            <a:ext cx="1323392" cy="1323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3A246C-0832-EC5F-53C0-863E8E7C0917}"/>
              </a:ext>
            </a:extLst>
          </p:cNvPr>
          <p:cNvSpPr txBox="1"/>
          <p:nvPr/>
        </p:nvSpPr>
        <p:spPr>
          <a:xfrm>
            <a:off x="3418200" y="2820715"/>
            <a:ext cx="23244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Outfit" pitchFamily="2" charset="0"/>
              </a:rPr>
              <a:t>Max Depth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F11F6-8A52-DDB9-3D95-385009E61771}"/>
              </a:ext>
            </a:extLst>
          </p:cNvPr>
          <p:cNvSpPr txBox="1"/>
          <p:nvPr/>
        </p:nvSpPr>
        <p:spPr>
          <a:xfrm>
            <a:off x="3290923" y="3248355"/>
            <a:ext cx="2579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Maximum depth of each tree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3875B67-1326-68A6-671E-A39180EA7DE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9420" y="1432672"/>
            <a:ext cx="1122012" cy="1122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233AA-EED2-F090-DCEC-0ADBBD861222}"/>
              </a:ext>
            </a:extLst>
          </p:cNvPr>
          <p:cNvSpPr txBox="1"/>
          <p:nvPr/>
        </p:nvSpPr>
        <p:spPr>
          <a:xfrm>
            <a:off x="5975464" y="2839934"/>
            <a:ext cx="25790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Outfit" pitchFamily="2" charset="0"/>
              </a:rPr>
              <a:t>Min Samples Split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0F0BB-9B22-8F5D-F69C-54CE1DE63D02}"/>
              </a:ext>
            </a:extLst>
          </p:cNvPr>
          <p:cNvSpPr txBox="1"/>
          <p:nvPr/>
        </p:nvSpPr>
        <p:spPr>
          <a:xfrm>
            <a:off x="5975466" y="3267574"/>
            <a:ext cx="2579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When a node in the tree is allowed to split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743D42F-4C87-6836-E08A-80676F800B2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6665525" y="1413454"/>
            <a:ext cx="1198886" cy="11988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FE55054-4DB3-0E09-9150-E1532C2B90C0}"/>
              </a:ext>
            </a:extLst>
          </p:cNvPr>
          <p:cNvSpPr txBox="1"/>
          <p:nvPr/>
        </p:nvSpPr>
        <p:spPr>
          <a:xfrm>
            <a:off x="8827034" y="2839934"/>
            <a:ext cx="25790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Outfit" pitchFamily="2" charset="0"/>
              </a:rPr>
              <a:t>Max Leaf Nodes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85AC62-0AE9-892E-E01F-B7EEA86069C5}"/>
              </a:ext>
            </a:extLst>
          </p:cNvPr>
          <p:cNvSpPr txBox="1"/>
          <p:nvPr/>
        </p:nvSpPr>
        <p:spPr>
          <a:xfrm>
            <a:off x="8827031" y="3267574"/>
            <a:ext cx="2579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How many end leaves a tree can have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24B5CDD-80EB-CA98-6C30-93A3C87DD8B9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7092" y="1413454"/>
            <a:ext cx="1198886" cy="119888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7FFA2D8-13C9-EAAC-DDC8-902065F34F2C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3886" y="4189475"/>
            <a:ext cx="1181096" cy="118109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BE42EAE-4D89-E6C1-3AD7-6ED694945648}"/>
              </a:ext>
            </a:extLst>
          </p:cNvPr>
          <p:cNvCxnSpPr>
            <a:cxnSpLocks/>
          </p:cNvCxnSpPr>
          <p:nvPr/>
        </p:nvCxnSpPr>
        <p:spPr>
          <a:xfrm>
            <a:off x="3238156" y="1322312"/>
            <a:ext cx="0" cy="2682734"/>
          </a:xfrm>
          <a:prstGeom prst="line">
            <a:avLst/>
          </a:prstGeom>
          <a:ln w="381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1824F0F-BA28-8FB2-2610-C9A084CA547E}"/>
              </a:ext>
            </a:extLst>
          </p:cNvPr>
          <p:cNvCxnSpPr>
            <a:cxnSpLocks/>
          </p:cNvCxnSpPr>
          <p:nvPr/>
        </p:nvCxnSpPr>
        <p:spPr>
          <a:xfrm>
            <a:off x="5922697" y="1322312"/>
            <a:ext cx="0" cy="2682734"/>
          </a:xfrm>
          <a:prstGeom prst="line">
            <a:avLst/>
          </a:prstGeom>
          <a:ln w="381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7B8C982-FB88-E35E-563D-7F6F439A077A}"/>
              </a:ext>
            </a:extLst>
          </p:cNvPr>
          <p:cNvCxnSpPr>
            <a:cxnSpLocks/>
          </p:cNvCxnSpPr>
          <p:nvPr/>
        </p:nvCxnSpPr>
        <p:spPr>
          <a:xfrm>
            <a:off x="8587419" y="1196995"/>
            <a:ext cx="0" cy="2682734"/>
          </a:xfrm>
          <a:prstGeom prst="line">
            <a:avLst/>
          </a:prstGeom>
          <a:ln w="381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355919A-AD85-38D4-2037-009D0E2E4E55}"/>
              </a:ext>
            </a:extLst>
          </p:cNvPr>
          <p:cNvSpPr txBox="1"/>
          <p:nvPr/>
        </p:nvSpPr>
        <p:spPr>
          <a:xfrm>
            <a:off x="6462239" y="5301832"/>
            <a:ext cx="18866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Outfit" pitchFamily="2" charset="0"/>
              </a:rPr>
              <a:t>Bootstrap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CEC075-8C72-1C20-F093-F58CC7D03100}"/>
              </a:ext>
            </a:extLst>
          </p:cNvPr>
          <p:cNvSpPr txBox="1"/>
          <p:nvPr/>
        </p:nvSpPr>
        <p:spPr>
          <a:xfrm>
            <a:off x="6116070" y="5779127"/>
            <a:ext cx="2579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utfit" pitchFamily="2" charset="0"/>
              </a:rPr>
              <a:t>Samples with replacement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EAFE9653-D136-DA39-D3BD-42533665DB5E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5023" y="4120736"/>
            <a:ext cx="1181096" cy="1181096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1D2342A-3AA9-D1D7-0274-3C5FC653103F}"/>
              </a:ext>
            </a:extLst>
          </p:cNvPr>
          <p:cNvCxnSpPr>
            <a:cxnSpLocks/>
          </p:cNvCxnSpPr>
          <p:nvPr/>
        </p:nvCxnSpPr>
        <p:spPr>
          <a:xfrm>
            <a:off x="12636200" y="5192180"/>
            <a:ext cx="0" cy="2682734"/>
          </a:xfrm>
          <a:prstGeom prst="line">
            <a:avLst/>
          </a:prstGeom>
          <a:ln w="38100">
            <a:solidFill>
              <a:schemeClr val="bg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6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CC6F48-56A5-E79A-1F9C-59E23AD44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19" y="1615170"/>
            <a:ext cx="9671958" cy="4965346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4D8258A1-892B-4309-C0EA-1D7C9EC157BD}"/>
              </a:ext>
            </a:extLst>
          </p:cNvPr>
          <p:cNvSpPr txBox="1"/>
          <p:nvPr/>
        </p:nvSpPr>
        <p:spPr>
          <a:xfrm>
            <a:off x="0" y="21223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lnSpc>
                <a:spcPts val="9112"/>
              </a:lnSpc>
              <a:defRPr/>
            </a:pPr>
            <a:r>
              <a:rPr lang="en-US" sz="4400" b="1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Estimators vs. </a:t>
            </a:r>
            <a:r>
              <a:rPr lang="en-US" sz="4400" b="1" dirty="0" err="1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NxN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2B4774-AF5A-AF65-8C32-64114E4A3819}"/>
              </a:ext>
            </a:extLst>
          </p:cNvPr>
          <p:cNvSpPr txBox="1">
            <a:spLocks/>
          </p:cNvSpPr>
          <p:nvPr/>
        </p:nvSpPr>
        <p:spPr>
          <a:xfrm>
            <a:off x="655863" y="904290"/>
            <a:ext cx="10880274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Accuracy increases with the # of estimators,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utfit" pitchFamily="2" charset="0"/>
                <a:ea typeface="Cambria Math" panose="02040503050406030204" pitchFamily="18" charset="0"/>
                <a:cs typeface="+mj-cs"/>
              </a:rPr>
              <a:t> Accuracy decreases as N increases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8D61A4-3BE8-6F1F-F826-6A29D44DCB47}"/>
              </a:ext>
            </a:extLst>
          </p:cNvPr>
          <p:cNvGrpSpPr/>
          <p:nvPr/>
        </p:nvGrpSpPr>
        <p:grpSpPr>
          <a:xfrm>
            <a:off x="10023941" y="2941092"/>
            <a:ext cx="2085039" cy="1798149"/>
            <a:chOff x="606382" y="1440185"/>
            <a:chExt cx="2579007" cy="22241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6353A8-E472-2DE3-FA1F-3AE2E6BEF196}"/>
                </a:ext>
              </a:extLst>
            </p:cNvPr>
            <p:cNvSpPr txBox="1"/>
            <p:nvPr/>
          </p:nvSpPr>
          <p:spPr>
            <a:xfrm>
              <a:off x="785961" y="2928918"/>
              <a:ext cx="22198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utfit" pitchFamily="2" charset="0"/>
                </a:rPr>
                <a:t>N Estimators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71C5FB-9A94-6913-71C6-20555D7A23C8}"/>
                </a:ext>
              </a:extLst>
            </p:cNvPr>
            <p:cNvSpPr txBox="1"/>
            <p:nvPr/>
          </p:nvSpPr>
          <p:spPr>
            <a:xfrm>
              <a:off x="606382" y="3356558"/>
              <a:ext cx="25790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Outfit" pitchFamily="2" charset="0"/>
                </a:rPr>
                <a:t>Number of trees in the forest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E228AF-A9C6-65CA-D1B6-5E4893AD9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4189" y="1440185"/>
              <a:ext cx="1323392" cy="1323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68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5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0F11BD-224D-517D-3FEC-DE50AD391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A55B9-E6F0-17D8-8156-1441368DA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95" y="1594788"/>
            <a:ext cx="9609282" cy="4765069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FC839EAE-FD6A-36BF-0AAB-B4B96AA9350B}"/>
              </a:ext>
            </a:extLst>
          </p:cNvPr>
          <p:cNvSpPr txBox="1"/>
          <p:nvPr/>
        </p:nvSpPr>
        <p:spPr>
          <a:xfrm>
            <a:off x="0" y="21223"/>
            <a:ext cx="12192000" cy="1014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lnSpc>
                <a:spcPts val="9112"/>
              </a:lnSpc>
              <a:defRPr/>
            </a:pPr>
            <a:r>
              <a:rPr lang="en-US" sz="4400" b="1" dirty="0">
                <a:solidFill>
                  <a:srgbClr val="FFFFFF"/>
                </a:solidFill>
                <a:latin typeface="Montserrat" panose="00000500000000000000" pitchFamily="2" charset="0"/>
                <a:ea typeface="Neue Machina Ultra-Bold"/>
                <a:cs typeface="Neue Machina Ultra-Bold"/>
                <a:sym typeface="Neue Machina Ultra-Bold"/>
              </a:rPr>
              <a:t>Estimators vs. Max Depth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4A7AB9-940F-0201-3BE2-889271CDD4DF}"/>
              </a:ext>
            </a:extLst>
          </p:cNvPr>
          <p:cNvSpPr txBox="1">
            <a:spLocks/>
          </p:cNvSpPr>
          <p:nvPr/>
        </p:nvSpPr>
        <p:spPr>
          <a:xfrm>
            <a:off x="655863" y="904290"/>
            <a:ext cx="10880274" cy="613633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Outfit" pitchFamily="2" charset="0"/>
                <a:ea typeface="Cambria Math" panose="02040503050406030204" pitchFamily="18" charset="0"/>
              </a:rPr>
              <a:t>Accuracy increases with Max Depth, no limit- gives best accuracy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utfit" pitchFamily="2" charset="0"/>
              <a:ea typeface="Cambria Math" panose="02040503050406030204" pitchFamily="18" charset="0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963DB4-96F0-6A7D-11BA-4FC7A758C572}"/>
              </a:ext>
            </a:extLst>
          </p:cNvPr>
          <p:cNvGrpSpPr/>
          <p:nvPr/>
        </p:nvGrpSpPr>
        <p:grpSpPr>
          <a:xfrm>
            <a:off x="9874277" y="2634018"/>
            <a:ext cx="2247078" cy="1850162"/>
            <a:chOff x="3185389" y="1540875"/>
            <a:chExt cx="2579007" cy="21234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FAD1EC-4C50-79A7-70DD-F67521448622}"/>
                </a:ext>
              </a:extLst>
            </p:cNvPr>
            <p:cNvSpPr txBox="1"/>
            <p:nvPr/>
          </p:nvSpPr>
          <p:spPr>
            <a:xfrm>
              <a:off x="3312666" y="2928918"/>
              <a:ext cx="23244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Outfit" pitchFamily="2" charset="0"/>
                </a:rPr>
                <a:t>Max Depth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DA6408-A664-3F6A-C194-900139FC30B8}"/>
                </a:ext>
              </a:extLst>
            </p:cNvPr>
            <p:cNvSpPr txBox="1"/>
            <p:nvPr/>
          </p:nvSpPr>
          <p:spPr>
            <a:xfrm>
              <a:off x="3185389" y="3356558"/>
              <a:ext cx="257900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Outfit" pitchFamily="2" charset="0"/>
                </a:rPr>
                <a:t>Maximum depth of each tree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D22FFB-37D8-4028-F3EC-C7FCF0307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13886" y="1540875"/>
              <a:ext cx="1122012" cy="1122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77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898</Words>
  <Application>Microsoft Office PowerPoint</Application>
  <PresentationFormat>Widescreen</PresentationFormat>
  <Paragraphs>285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Cambria Math</vt:lpstr>
      <vt:lpstr>Montserrat</vt:lpstr>
      <vt:lpstr>Outfit</vt:lpstr>
      <vt:lpstr>Office Theme</vt:lpstr>
      <vt:lpstr>1_Office Theme</vt:lpstr>
      <vt:lpstr>2_Office Theme</vt:lpstr>
      <vt:lpstr>Machine Learning Final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Jouri Ghazi</dc:creator>
  <cp:lastModifiedBy>Jouri Ghazi</cp:lastModifiedBy>
  <cp:revision>27</cp:revision>
  <dcterms:created xsi:type="dcterms:W3CDTF">2025-04-27T18:58:11Z</dcterms:created>
  <dcterms:modified xsi:type="dcterms:W3CDTF">2025-05-02T12:22:07Z</dcterms:modified>
</cp:coreProperties>
</file>